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07" r:id="rId34"/>
  </p:sldMasterIdLst>
  <p:notesMasterIdLst>
    <p:notesMasterId r:id="rId45"/>
  </p:notesMasterIdLst>
  <p:handoutMasterIdLst>
    <p:handoutMasterId r:id="rId46"/>
  </p:handoutMasterIdLst>
  <p:sldIdLst>
    <p:sldId id="345" r:id="rId35"/>
    <p:sldId id="497" r:id="rId36"/>
    <p:sldId id="518" r:id="rId37"/>
    <p:sldId id="394" r:id="rId38"/>
    <p:sldId id="498" r:id="rId39"/>
    <p:sldId id="514" r:id="rId40"/>
    <p:sldId id="517" r:id="rId41"/>
    <p:sldId id="493" r:id="rId42"/>
    <p:sldId id="519" r:id="rId43"/>
    <p:sldId id="504" r:id="rId4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4">
          <p15:clr>
            <a:srgbClr val="A4A3A4"/>
          </p15:clr>
        </p15:guide>
        <p15:guide id="2" orient="horz" pos="2835">
          <p15:clr>
            <a:srgbClr val="A4A3A4"/>
          </p15:clr>
        </p15:guide>
        <p15:guide id="3" orient="horz" pos="769">
          <p15:clr>
            <a:srgbClr val="A4A3A4"/>
          </p15:clr>
        </p15:guide>
        <p15:guide id="4" orient="horz" pos="1153">
          <p15:clr>
            <a:srgbClr val="A4A3A4"/>
          </p15:clr>
        </p15:guide>
        <p15:guide id="5" orient="horz" pos="1812">
          <p15:clr>
            <a:srgbClr val="A4A3A4"/>
          </p15:clr>
        </p15:guide>
        <p15:guide id="6" orient="horz" pos="2562">
          <p15:clr>
            <a:srgbClr val="A4A3A4"/>
          </p15:clr>
        </p15:guide>
        <p15:guide id="7" orient="horz" pos="1906">
          <p15:clr>
            <a:srgbClr val="A4A3A4"/>
          </p15:clr>
        </p15:guide>
        <p15:guide id="8" orient="horz" pos="1054">
          <p15:clr>
            <a:srgbClr val="A4A3A4"/>
          </p15:clr>
        </p15:guide>
        <p15:guide id="9" pos="288">
          <p15:clr>
            <a:srgbClr val="A4A3A4"/>
          </p15:clr>
        </p15:guide>
        <p15:guide id="10" pos="5472">
          <p15:clr>
            <a:srgbClr val="A4A3A4"/>
          </p15:clr>
        </p15:guide>
        <p15:guide id="11" pos="1700">
          <p15:clr>
            <a:srgbClr val="A4A3A4"/>
          </p15:clr>
        </p15:guide>
        <p15:guide id="12" pos="3207">
          <p15:clr>
            <a:srgbClr val="A4A3A4"/>
          </p15:clr>
        </p15:guide>
        <p15:guide id="13" pos="4715">
          <p15:clr>
            <a:srgbClr val="A4A3A4"/>
          </p15:clr>
        </p15:guide>
        <p15:guide id="14" pos="1795">
          <p15:clr>
            <a:srgbClr val="A4A3A4"/>
          </p15:clr>
        </p15:guide>
        <p15:guide id="15" pos="3307">
          <p15:clr>
            <a:srgbClr val="A4A3A4"/>
          </p15:clr>
        </p15:guide>
        <p15:guide id="16" pos="4814">
          <p15:clr>
            <a:srgbClr val="A4A3A4"/>
          </p15:clr>
        </p15:guide>
        <p15:guide id="17" pos="2451">
          <p15:clr>
            <a:srgbClr val="A4A3A4"/>
          </p15:clr>
        </p15:guide>
        <p15:guide id="18" pos="2554">
          <p15:clr>
            <a:srgbClr val="A4A3A4"/>
          </p15:clr>
        </p15:guide>
        <p15:guide id="19" pos="942">
          <p15:clr>
            <a:srgbClr val="A4A3A4"/>
          </p15:clr>
        </p15:guide>
        <p15:guide id="20" pos="1042">
          <p15:clr>
            <a:srgbClr val="A4A3A4"/>
          </p15:clr>
        </p15:guide>
        <p15:guide id="21" pos="3965">
          <p15:clr>
            <a:srgbClr val="A4A3A4"/>
          </p15:clr>
        </p15:guide>
        <p15:guide id="22" pos="406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799B23B-EC83-4686-B30A-512413B5E67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80325" autoAdjust="0"/>
  </p:normalViewPr>
  <p:slideViewPr>
    <p:cSldViewPr snapToGrid="0">
      <p:cViewPr varScale="1">
        <p:scale>
          <a:sx n="123" d="100"/>
          <a:sy n="123" d="100"/>
        </p:scale>
        <p:origin x="1002" y="90"/>
      </p:cViewPr>
      <p:guideLst>
        <p:guide orient="horz" pos="294"/>
        <p:guide orient="horz" pos="2835"/>
        <p:guide orient="horz" pos="769"/>
        <p:guide orient="horz" pos="1153"/>
        <p:guide orient="horz" pos="1812"/>
        <p:guide orient="horz" pos="2562"/>
        <p:guide orient="horz" pos="1906"/>
        <p:guide orient="horz" pos="1054"/>
        <p:guide pos="288"/>
        <p:guide pos="5472"/>
        <p:guide pos="1700"/>
        <p:guide pos="3207"/>
        <p:guide pos="4715"/>
        <p:guide pos="1795"/>
        <p:guide pos="3307"/>
        <p:guide pos="4814"/>
        <p:guide pos="2451"/>
        <p:guide pos="2554"/>
        <p:guide pos="942"/>
        <p:guide pos="1042"/>
        <p:guide pos="3965"/>
        <p:guide pos="4061"/>
      </p:guideLst>
    </p:cSldViewPr>
  </p:slideViewPr>
  <p:notesTextViewPr>
    <p:cViewPr>
      <p:scale>
        <a:sx n="1" d="1"/>
        <a:sy n="1" d="1"/>
      </p:scale>
      <p:origin x="0" y="0"/>
    </p:cViewPr>
  </p:notesTextViewPr>
  <p:sorterViewPr>
    <p:cViewPr>
      <p:scale>
        <a:sx n="80" d="100"/>
        <a:sy n="80" d="100"/>
      </p:scale>
      <p:origin x="0" y="-6485"/>
    </p:cViewPr>
  </p:sorterViewPr>
  <p:notesViewPr>
    <p:cSldViewPr snapToGrid="0">
      <p:cViewPr varScale="1">
        <p:scale>
          <a:sx n="98" d="100"/>
          <a:sy n="98" d="100"/>
        </p:scale>
        <p:origin x="-2376" y="-108"/>
      </p:cViewPr>
      <p:guideLst>
        <p:guide orient="horz" pos="2880"/>
        <p:guide pos="2160"/>
      </p:guideLst>
    </p:cSldViewPr>
  </p:notesViewPr>
  <p:gridSpacing cx="75895" cy="75895"/>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5.xml"/><Relationship Id="rId21" Type="http://schemas.openxmlformats.org/officeDocument/2006/relationships/customXml" Target="../customXml/item21.xml"/><Relationship Id="rId34" Type="http://schemas.openxmlformats.org/officeDocument/2006/relationships/slideMaster" Target="slideMasters/slideMaster1.xml"/><Relationship Id="rId42" Type="http://schemas.openxmlformats.org/officeDocument/2006/relationships/slide" Target="slides/slide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customXml" Target="../customXml/item32.xml"/><Relationship Id="rId37" Type="http://schemas.openxmlformats.org/officeDocument/2006/relationships/slide" Target="slides/slide3.xml"/><Relationship Id="rId40" Type="http://schemas.openxmlformats.org/officeDocument/2006/relationships/slide" Target="slides/slide6.xml"/><Relationship Id="rId45" Type="http://schemas.openxmlformats.org/officeDocument/2006/relationships/notesMaster" Target="notesMasters/notesMaster1.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2.xml"/><Relationship Id="rId49" Type="http://schemas.openxmlformats.org/officeDocument/2006/relationships/theme" Target="theme/theme1.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customXml" Target="../customXml/item31.xml"/><Relationship Id="rId44" Type="http://schemas.openxmlformats.org/officeDocument/2006/relationships/slide" Target="slides/slide10.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slide" Target="slides/slide1.xml"/><Relationship Id="rId43" Type="http://schemas.openxmlformats.org/officeDocument/2006/relationships/slide" Target="slides/slide9.xml"/><Relationship Id="rId48" Type="http://schemas.openxmlformats.org/officeDocument/2006/relationships/viewProps" Target="viewProps.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slide" Target="slides/slide4.xml"/><Relationship Id="rId46" Type="http://schemas.openxmlformats.org/officeDocument/2006/relationships/handoutMaster" Target="handoutMasters/handoutMaster1.xml"/><Relationship Id="rId20" Type="http://schemas.openxmlformats.org/officeDocument/2006/relationships/customXml" Target="../customXml/item20.xml"/><Relationship Id="rId41" Type="http://schemas.openxmlformats.org/officeDocument/2006/relationships/slide" Target="slides/slide7.xml"/><Relationship Id="rId1" Type="http://schemas.openxmlformats.org/officeDocument/2006/relationships/customXml" Target="../customXml/item1.xml"/><Relationship Id="rId6" Type="http://schemas.openxmlformats.org/officeDocument/2006/relationships/customXml" Target="../customXml/item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DF3284-5CED-4372-997B-A2DB9FEB5F36}" type="datetimeFigureOut">
              <a:rPr lang="en-US" smtClean="0"/>
              <a:t>7/4/2014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707429C-3E65-48FF-BF64-25C511DAE822}" type="slidenum">
              <a:rPr lang="en-US" smtClean="0"/>
              <a:t>‹Nº›</a:t>
            </a:fld>
            <a:endParaRPr lang="en-US"/>
          </a:p>
        </p:txBody>
      </p:sp>
    </p:spTree>
    <p:extLst>
      <p:ext uri="{BB962C8B-B14F-4D97-AF65-F5344CB8AC3E}">
        <p14:creationId xmlns:p14="http://schemas.microsoft.com/office/powerpoint/2010/main" val="265515203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544F01F-7F76-4F9A-9CC8-4847A2F5E179}" type="datetimeFigureOut">
              <a:rPr lang="en-US" smtClean="0"/>
              <a:t>7/4/2014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6C1CF0-316C-4904-A0F9-3EEDE72BDC86}" type="slidenum">
              <a:rPr lang="en-US" smtClean="0"/>
              <a:t>‹Nº›</a:t>
            </a:fld>
            <a:endParaRPr lang="en-US"/>
          </a:p>
        </p:txBody>
      </p:sp>
    </p:spTree>
    <p:extLst>
      <p:ext uri="{BB962C8B-B14F-4D97-AF65-F5344CB8AC3E}">
        <p14:creationId xmlns:p14="http://schemas.microsoft.com/office/powerpoint/2010/main" val="212609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3E6C1CF0-316C-4904-A0F9-3EEDE72BDC86}" type="slidenum">
              <a:rPr lang="en-US" smtClean="0"/>
              <a:t>1</a:t>
            </a:fld>
            <a:endParaRPr lang="en-US"/>
          </a:p>
        </p:txBody>
      </p:sp>
    </p:spTree>
    <p:extLst>
      <p:ext uri="{BB962C8B-B14F-4D97-AF65-F5344CB8AC3E}">
        <p14:creationId xmlns:p14="http://schemas.microsoft.com/office/powerpoint/2010/main" val="2212320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10</a:t>
            </a:fld>
            <a:endParaRPr lang="en-US"/>
          </a:p>
        </p:txBody>
      </p:sp>
    </p:spTree>
    <p:extLst>
      <p:ext uri="{BB962C8B-B14F-4D97-AF65-F5344CB8AC3E}">
        <p14:creationId xmlns:p14="http://schemas.microsoft.com/office/powerpoint/2010/main" val="3999948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2</a:t>
            </a:fld>
            <a:endParaRPr lang="en-US"/>
          </a:p>
        </p:txBody>
      </p:sp>
    </p:spTree>
    <p:extLst>
      <p:ext uri="{BB962C8B-B14F-4D97-AF65-F5344CB8AC3E}">
        <p14:creationId xmlns:p14="http://schemas.microsoft.com/office/powerpoint/2010/main" val="3999948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3</a:t>
            </a:fld>
            <a:endParaRPr lang="en-US"/>
          </a:p>
        </p:txBody>
      </p:sp>
    </p:spTree>
    <p:extLst>
      <p:ext uri="{BB962C8B-B14F-4D97-AF65-F5344CB8AC3E}">
        <p14:creationId xmlns:p14="http://schemas.microsoft.com/office/powerpoint/2010/main" val="4030775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10"/>
          </p:nvPr>
        </p:nvSpPr>
        <p:spPr/>
        <p:txBody>
          <a:bodyPr/>
          <a:lstStyle/>
          <a:p>
            <a:fld id="{3E6C1CF0-316C-4904-A0F9-3EEDE72BDC86}" type="slidenum">
              <a:rPr lang="en-US" smtClean="0"/>
              <a:t>4</a:t>
            </a:fld>
            <a:endParaRPr lang="en-US"/>
          </a:p>
        </p:txBody>
      </p:sp>
    </p:spTree>
    <p:extLst>
      <p:ext uri="{BB962C8B-B14F-4D97-AF65-F5344CB8AC3E}">
        <p14:creationId xmlns:p14="http://schemas.microsoft.com/office/powerpoint/2010/main" val="2238999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5</a:t>
            </a:fld>
            <a:endParaRPr lang="en-US"/>
          </a:p>
        </p:txBody>
      </p:sp>
    </p:spTree>
    <p:extLst>
      <p:ext uri="{BB962C8B-B14F-4D97-AF65-F5344CB8AC3E}">
        <p14:creationId xmlns:p14="http://schemas.microsoft.com/office/powerpoint/2010/main" val="399994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smtClean="0"/>
              <a:t>Lógicamente también tenemos</a:t>
            </a:r>
            <a:r>
              <a:rPr lang="es-ES" baseline="0" dirty="0" smtClean="0"/>
              <a:t> que agradecer a los patrocinadores y  colaboradores que han hecho posible el evento</a:t>
            </a:r>
            <a:endParaRPr lang="es-ES" dirty="0"/>
          </a:p>
        </p:txBody>
      </p:sp>
      <p:sp>
        <p:nvSpPr>
          <p:cNvPr id="4" name="Slide Number Placeholder 3"/>
          <p:cNvSpPr>
            <a:spLocks noGrp="1"/>
          </p:cNvSpPr>
          <p:nvPr>
            <p:ph type="sldNum" sz="quarter" idx="10"/>
          </p:nvPr>
        </p:nvSpPr>
        <p:spPr/>
        <p:txBody>
          <a:bodyPr/>
          <a:lstStyle/>
          <a:p>
            <a:fld id="{1DCEFCAB-67CC-4A0C-8E3C-462167FA539E}" type="slidenum">
              <a:rPr lang="es-ES" smtClean="0"/>
              <a:t>6</a:t>
            </a:fld>
            <a:endParaRPr lang="es-ES"/>
          </a:p>
        </p:txBody>
      </p:sp>
    </p:spTree>
    <p:extLst>
      <p:ext uri="{BB962C8B-B14F-4D97-AF65-F5344CB8AC3E}">
        <p14:creationId xmlns:p14="http://schemas.microsoft.com/office/powerpoint/2010/main" val="2840375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1DCEFCAB-67CC-4A0C-8E3C-462167FA539E}" type="slidenum">
              <a:rPr lang="es-ES" smtClean="0"/>
              <a:t>7</a:t>
            </a:fld>
            <a:endParaRPr lang="es-ES"/>
          </a:p>
        </p:txBody>
      </p:sp>
    </p:spTree>
    <p:extLst>
      <p:ext uri="{BB962C8B-B14F-4D97-AF65-F5344CB8AC3E}">
        <p14:creationId xmlns:p14="http://schemas.microsoft.com/office/powerpoint/2010/main" val="183249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8</a:t>
            </a:fld>
            <a:endParaRPr lang="en-US"/>
          </a:p>
        </p:txBody>
      </p:sp>
    </p:spTree>
    <p:extLst>
      <p:ext uri="{BB962C8B-B14F-4D97-AF65-F5344CB8AC3E}">
        <p14:creationId xmlns:p14="http://schemas.microsoft.com/office/powerpoint/2010/main" val="1630770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115000"/>
              </a:lnSpc>
              <a:spcBef>
                <a:spcPts val="1000"/>
              </a:spcBef>
            </a:pPr>
            <a:endParaRPr lang="en-US" sz="1400" dirty="0">
              <a:ea typeface="Calibri"/>
              <a:cs typeface="Times New Roman"/>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B59DFEC3-DDF1-47FC-A429-F37F4C396648}" type="slidenum">
              <a:rPr lang="en-US" smtClean="0"/>
              <a:t>9</a:t>
            </a:fld>
            <a:endParaRPr lang="en-US"/>
          </a:p>
        </p:txBody>
      </p:sp>
    </p:spTree>
    <p:extLst>
      <p:ext uri="{BB962C8B-B14F-4D97-AF65-F5344CB8AC3E}">
        <p14:creationId xmlns:p14="http://schemas.microsoft.com/office/powerpoint/2010/main" val="3535324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57201" y="2973884"/>
            <a:ext cx="2241550" cy="461665"/>
          </a:xfrm>
        </p:spPr>
        <p:txBody>
          <a:bodyPr wrap="square">
            <a:spAutoFit/>
          </a:bodyPr>
          <a:lstStyle>
            <a:lvl1pPr marL="0" indent="0" algn="l">
              <a:spcBef>
                <a:spcPts val="0"/>
              </a:spcBef>
              <a:buNone/>
              <a:defRPr sz="1200" baseline="0">
                <a:solidFill>
                  <a:schemeClr val="tx1"/>
                </a:solidFill>
              </a:defRPr>
            </a:lvl1pPr>
            <a:lvl2pPr marL="285750" indent="-114300" algn="l">
              <a:spcBef>
                <a:spcPts val="0"/>
              </a:spcBef>
              <a:buFont typeface="Arial" pitchFamily="34" charset="0"/>
              <a:buChar char="•"/>
              <a:defRPr sz="1200">
                <a:solidFill>
                  <a:schemeClr val="tx1">
                    <a:lumMod val="60000"/>
                    <a:lumOff val="40000"/>
                  </a:schemeClr>
                </a:solidFill>
              </a:defRPr>
            </a:lvl2pPr>
            <a:lvl3pPr marL="457200" indent="-114300" algn="l">
              <a:buFont typeface="Arial" pitchFamily="34" charset="0"/>
              <a:buChar char="•"/>
              <a:defRPr sz="1200">
                <a:solidFill>
                  <a:schemeClr val="tx1">
                    <a:tint val="75000"/>
                  </a:schemeClr>
                </a:solidFill>
              </a:defRPr>
            </a:lvl3pPr>
            <a:lvl4pPr marL="628650" indent="-114300" algn="l">
              <a:buFont typeface="Arial" pitchFamily="34" charset="0"/>
              <a:buChar char="•"/>
              <a:defRPr sz="1200">
                <a:solidFill>
                  <a:schemeClr val="tx1">
                    <a:tint val="75000"/>
                  </a:schemeClr>
                </a:solidFill>
              </a:defRPr>
            </a:lvl4pPr>
            <a:lvl5pPr marL="742950" indent="-114300" algn="l">
              <a:buFont typeface="Arial" pitchFamily="34" charset="0"/>
              <a:buChar char="•"/>
              <a:defRPr sz="1200">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 and title</a:t>
            </a:r>
          </a:p>
        </p:txBody>
      </p:sp>
      <p:sp>
        <p:nvSpPr>
          <p:cNvPr id="16" name="Text Placeholder 8"/>
          <p:cNvSpPr>
            <a:spLocks noGrp="1"/>
          </p:cNvSpPr>
          <p:nvPr>
            <p:ph type="body" sz="quarter" idx="16" hasCustomPrompt="1"/>
          </p:nvPr>
        </p:nvSpPr>
        <p:spPr>
          <a:xfrm>
            <a:off x="457201" y="400123"/>
            <a:ext cx="2241550" cy="230832"/>
          </a:xfrm>
        </p:spPr>
        <p:txBody>
          <a:bodyPr wrap="square">
            <a:spAutoFit/>
          </a:bodyPr>
          <a:lstStyle>
            <a:lvl1pPr marL="0" indent="0">
              <a:buNone/>
              <a:defRPr sz="1200" baseline="0">
                <a:solidFill>
                  <a:schemeClr val="tx1"/>
                </a:solidFill>
              </a:defRPr>
            </a:lvl1pPr>
            <a:lvl2pPr>
              <a:defRPr sz="1200">
                <a:solidFill>
                  <a:schemeClr val="tx2"/>
                </a:solidFill>
              </a:defRPr>
            </a:lvl2pPr>
            <a:lvl3pPr>
              <a:defRPr sz="1200">
                <a:solidFill>
                  <a:schemeClr val="tx2"/>
                </a:solidFill>
              </a:defRPr>
            </a:lvl3pPr>
            <a:lvl4pPr>
              <a:defRPr sz="1200">
                <a:solidFill>
                  <a:schemeClr val="tx2"/>
                </a:solidFill>
              </a:defRPr>
            </a:lvl4pPr>
            <a:lvl5pPr marL="685800" indent="0">
              <a:buNone/>
              <a:defRPr sz="1200">
                <a:solidFill>
                  <a:schemeClr val="tx2"/>
                </a:solidFill>
              </a:defRPr>
            </a:lvl5pPr>
          </a:lstStyle>
          <a:p>
            <a:pPr lvl="0"/>
            <a:r>
              <a:rPr lang="en-US" dirty="0" smtClean="0"/>
              <a:t>Click to edit presentation date</a:t>
            </a:r>
          </a:p>
        </p:txBody>
      </p:sp>
      <p:sp>
        <p:nvSpPr>
          <p:cNvPr id="54" name="Title Placeholder 1"/>
          <p:cNvSpPr>
            <a:spLocks noGrp="1"/>
          </p:cNvSpPr>
          <p:nvPr>
            <p:ph type="title" hasCustomPrompt="1"/>
          </p:nvPr>
        </p:nvSpPr>
        <p:spPr>
          <a:xfrm>
            <a:off x="457201" y="1767840"/>
            <a:ext cx="2241550" cy="360548"/>
          </a:xfrm>
          <a:prstGeom prst="rect">
            <a:avLst/>
          </a:prstGeom>
        </p:spPr>
        <p:txBody>
          <a:bodyPr vert="horz" wrap="square" lIns="0" tIns="0" rIns="0" bIns="0" rtlCol="0" anchor="t" anchorCtr="0">
            <a:spAutoFit/>
          </a:bodyPr>
          <a:lstStyle>
            <a:lvl1pPr>
              <a:defRPr>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499102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19"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22"/>
          </p:nvPr>
        </p:nvSpPr>
        <p:spPr/>
        <p:txBody>
          <a:bodyPr/>
          <a:lstStyle/>
          <a:p>
            <a:fld id="{F0EA47CC-68D0-47CA-B57C-F3FEDF0941F3}" type="datetime1">
              <a:rPr lang="en-US" smtClean="0"/>
              <a:t>7/4/2014</a:t>
            </a:fld>
            <a:endParaRPr lang="en-US" dirty="0"/>
          </a:p>
        </p:txBody>
      </p:sp>
      <p:sp>
        <p:nvSpPr>
          <p:cNvPr id="10" name="Footer Placeholder 9"/>
          <p:cNvSpPr>
            <a:spLocks noGrp="1"/>
          </p:cNvSpPr>
          <p:nvPr>
            <p:ph type="ftr" sz="quarter" idx="23"/>
          </p:nvPr>
        </p:nvSpPr>
        <p:spPr/>
        <p:txBody>
          <a:bodyPr/>
          <a:lstStyle/>
          <a:p>
            <a:r>
              <a:rPr lang="en-US" smtClean="0"/>
              <a:t>Microsoft confidential</a:t>
            </a:r>
            <a:endParaRPr lang="en-US" dirty="0"/>
          </a:p>
        </p:txBody>
      </p:sp>
      <p:sp>
        <p:nvSpPr>
          <p:cNvPr id="20" name="Slide Number Placeholder 19"/>
          <p:cNvSpPr>
            <a:spLocks noGrp="1"/>
          </p:cNvSpPr>
          <p:nvPr>
            <p:ph type="sldNum" sz="quarter" idx="24"/>
          </p:nvPr>
        </p:nvSpPr>
        <p:spPr/>
        <p:txBody>
          <a:bodyPr/>
          <a:lstStyle/>
          <a:p>
            <a:fld id="{B6F15528-21DE-4FAA-801E-634DDDAF4B2B}" type="slidenum">
              <a:rPr lang="en-US" smtClean="0"/>
              <a:pPr/>
              <a:t>‹Nº›</a:t>
            </a:fld>
            <a:endParaRPr lang="en-US" dirty="0"/>
          </a:p>
        </p:txBody>
      </p:sp>
      <p:sp>
        <p:nvSpPr>
          <p:cNvPr id="21" name="Title 20"/>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5" name="Text Placeholder 24"/>
          <p:cNvSpPr>
            <a:spLocks noGrp="1"/>
          </p:cNvSpPr>
          <p:nvPr>
            <p:ph type="body" sz="quarter" idx="25" hasCustomPrompt="1"/>
          </p:nvPr>
        </p:nvSpPr>
        <p:spPr>
          <a:xfrm>
            <a:off x="457200" y="1792288"/>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33" name="Text Placeholder 21"/>
          <p:cNvSpPr>
            <a:spLocks noGrp="1"/>
          </p:cNvSpPr>
          <p:nvPr>
            <p:ph type="body" sz="quarter" idx="26" hasCustomPrompt="1"/>
          </p:nvPr>
        </p:nvSpPr>
        <p:spPr>
          <a:xfrm>
            <a:off x="457200" y="2047595"/>
            <a:ext cx="2241550" cy="245296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4" name="Text Placeholder 24"/>
          <p:cNvSpPr>
            <a:spLocks noGrp="1"/>
          </p:cNvSpPr>
          <p:nvPr>
            <p:ph type="body" sz="quarter" idx="27" hasCustomPrompt="1"/>
          </p:nvPr>
        </p:nvSpPr>
        <p:spPr>
          <a:xfrm>
            <a:off x="2849563" y="1792288"/>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35" name="Text Placeholder 21"/>
          <p:cNvSpPr>
            <a:spLocks noGrp="1"/>
          </p:cNvSpPr>
          <p:nvPr>
            <p:ph type="body" sz="quarter" idx="28" hasCustomPrompt="1"/>
          </p:nvPr>
        </p:nvSpPr>
        <p:spPr>
          <a:xfrm>
            <a:off x="2849563" y="2047595"/>
            <a:ext cx="2241550" cy="245296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6" name="Text Placeholder 24"/>
          <p:cNvSpPr>
            <a:spLocks noGrp="1"/>
          </p:cNvSpPr>
          <p:nvPr>
            <p:ph type="body" sz="quarter" idx="29" hasCustomPrompt="1"/>
          </p:nvPr>
        </p:nvSpPr>
        <p:spPr>
          <a:xfrm>
            <a:off x="5243513" y="1792288"/>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37" name="Text Placeholder 21"/>
          <p:cNvSpPr>
            <a:spLocks noGrp="1"/>
          </p:cNvSpPr>
          <p:nvPr>
            <p:ph type="body" sz="quarter" idx="30" hasCustomPrompt="1"/>
          </p:nvPr>
        </p:nvSpPr>
        <p:spPr>
          <a:xfrm>
            <a:off x="5243513" y="2047595"/>
            <a:ext cx="2241550" cy="245296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9" name="Text Placeholder 2"/>
          <p:cNvSpPr>
            <a:spLocks noGrp="1"/>
          </p:cNvSpPr>
          <p:nvPr>
            <p:ph type="body" sz="quarter" idx="31" hasCustomPrompt="1"/>
          </p:nvPr>
        </p:nvSpPr>
        <p:spPr>
          <a:xfrm>
            <a:off x="7642225" y="2047595"/>
            <a:ext cx="1044575" cy="978179"/>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179002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s With Graphics">
    <p:spTree>
      <p:nvGrpSpPr>
        <p:cNvPr id="1" name=""/>
        <p:cNvGrpSpPr/>
        <p:nvPr/>
      </p:nvGrpSpPr>
      <p:grpSpPr>
        <a:xfrm>
          <a:off x="0" y="0"/>
          <a:ext cx="0" cy="0"/>
          <a:chOff x="0" y="0"/>
          <a:chExt cx="0" cy="0"/>
        </a:xfrm>
      </p:grpSpPr>
      <p:sp>
        <p:nvSpPr>
          <p:cNvPr id="22" name="Text Placeholder 13"/>
          <p:cNvSpPr>
            <a:spLocks noGrp="1"/>
          </p:cNvSpPr>
          <p:nvPr>
            <p:ph type="body" sz="quarter" idx="21"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0" name="Date Placeholder 19"/>
          <p:cNvSpPr>
            <a:spLocks noGrp="1"/>
          </p:cNvSpPr>
          <p:nvPr>
            <p:ph type="dt" sz="half" idx="22"/>
          </p:nvPr>
        </p:nvSpPr>
        <p:spPr/>
        <p:txBody>
          <a:bodyPr/>
          <a:lstStyle/>
          <a:p>
            <a:fld id="{119AA97A-F775-4FF6-9353-771770504224}" type="datetime1">
              <a:rPr lang="en-US" smtClean="0"/>
              <a:t>7/4/2014</a:t>
            </a:fld>
            <a:endParaRPr lang="en-US" dirty="0"/>
          </a:p>
        </p:txBody>
      </p:sp>
      <p:sp>
        <p:nvSpPr>
          <p:cNvPr id="23" name="Footer Placeholder 22"/>
          <p:cNvSpPr>
            <a:spLocks noGrp="1"/>
          </p:cNvSpPr>
          <p:nvPr>
            <p:ph type="ftr" sz="quarter" idx="23"/>
          </p:nvPr>
        </p:nvSpPr>
        <p:spPr/>
        <p:txBody>
          <a:bodyPr/>
          <a:lstStyle/>
          <a:p>
            <a:r>
              <a:rPr lang="en-US" smtClean="0"/>
              <a:t>Microsoft confidential</a:t>
            </a:r>
            <a:endParaRPr lang="en-US" dirty="0"/>
          </a:p>
        </p:txBody>
      </p:sp>
      <p:sp>
        <p:nvSpPr>
          <p:cNvPr id="24" name="Slide Number Placeholder 23"/>
          <p:cNvSpPr>
            <a:spLocks noGrp="1"/>
          </p:cNvSpPr>
          <p:nvPr>
            <p:ph type="sldNum" sz="quarter" idx="24"/>
          </p:nvPr>
        </p:nvSpPr>
        <p:spPr/>
        <p:txBody>
          <a:bodyPr/>
          <a:lstStyle/>
          <a:p>
            <a:fld id="{B6F15528-21DE-4FAA-801E-634DDDAF4B2B}" type="slidenum">
              <a:rPr lang="en-US" smtClean="0"/>
              <a:pPr/>
              <a:t>‹Nº›</a:t>
            </a:fld>
            <a:endParaRPr lang="en-US" dirty="0"/>
          </a:p>
        </p:txBody>
      </p:sp>
      <p:sp>
        <p:nvSpPr>
          <p:cNvPr id="25" name="Title 24"/>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7" name="Content Placeholder 9"/>
          <p:cNvSpPr>
            <a:spLocks noGrp="1"/>
          </p:cNvSpPr>
          <p:nvPr>
            <p:ph sz="quarter" idx="18" hasCustomPrompt="1"/>
          </p:nvPr>
        </p:nvSpPr>
        <p:spPr>
          <a:xfrm>
            <a:off x="457200" y="1220788"/>
            <a:ext cx="2241550" cy="135572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a:t>
            </a:r>
            <a:br>
              <a:rPr lang="en-US" dirty="0" smtClean="0"/>
            </a:br>
            <a:r>
              <a:rPr lang="en-US" dirty="0" smtClean="0"/>
              <a:t>graphic/photo</a:t>
            </a:r>
            <a:endParaRPr lang="en-US" dirty="0"/>
          </a:p>
        </p:txBody>
      </p:sp>
      <p:sp>
        <p:nvSpPr>
          <p:cNvPr id="28" name="Content Placeholder 9"/>
          <p:cNvSpPr>
            <a:spLocks noGrp="1"/>
          </p:cNvSpPr>
          <p:nvPr>
            <p:ph sz="quarter" idx="25" hasCustomPrompt="1"/>
          </p:nvPr>
        </p:nvSpPr>
        <p:spPr>
          <a:xfrm>
            <a:off x="2850357" y="1220788"/>
            <a:ext cx="2241550" cy="135572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a:t>
            </a:r>
            <a:br>
              <a:rPr lang="en-US" dirty="0" smtClean="0"/>
            </a:br>
            <a:r>
              <a:rPr lang="en-US" dirty="0" smtClean="0"/>
              <a:t>graphic/photo</a:t>
            </a:r>
            <a:endParaRPr lang="en-US" dirty="0"/>
          </a:p>
        </p:txBody>
      </p:sp>
      <p:sp>
        <p:nvSpPr>
          <p:cNvPr id="29" name="Content Placeholder 9"/>
          <p:cNvSpPr>
            <a:spLocks noGrp="1"/>
          </p:cNvSpPr>
          <p:nvPr>
            <p:ph sz="quarter" idx="26" hasCustomPrompt="1"/>
          </p:nvPr>
        </p:nvSpPr>
        <p:spPr>
          <a:xfrm>
            <a:off x="5243513" y="1220788"/>
            <a:ext cx="2241550" cy="135572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a:t>
            </a:r>
            <a:br>
              <a:rPr lang="en-US" dirty="0" smtClean="0"/>
            </a:br>
            <a:r>
              <a:rPr lang="en-US" dirty="0" smtClean="0"/>
              <a:t>graphic/photo</a:t>
            </a:r>
            <a:endParaRPr lang="en-US" dirty="0"/>
          </a:p>
        </p:txBody>
      </p:sp>
      <p:sp>
        <p:nvSpPr>
          <p:cNvPr id="36" name="Text Placeholder 24"/>
          <p:cNvSpPr>
            <a:spLocks noGrp="1"/>
          </p:cNvSpPr>
          <p:nvPr>
            <p:ph type="body" sz="quarter" idx="27" hasCustomPrompt="1"/>
          </p:nvPr>
        </p:nvSpPr>
        <p:spPr>
          <a:xfrm>
            <a:off x="457200" y="2705660"/>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37" name="Text Placeholder 21"/>
          <p:cNvSpPr>
            <a:spLocks noGrp="1"/>
          </p:cNvSpPr>
          <p:nvPr>
            <p:ph type="body" sz="quarter" idx="28" hasCustomPrompt="1"/>
          </p:nvPr>
        </p:nvSpPr>
        <p:spPr>
          <a:xfrm>
            <a:off x="457201" y="2960967"/>
            <a:ext cx="2241550" cy="1539596"/>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8" name="Text Placeholder 24"/>
          <p:cNvSpPr>
            <a:spLocks noGrp="1"/>
          </p:cNvSpPr>
          <p:nvPr>
            <p:ph type="body" sz="quarter" idx="29" hasCustomPrompt="1"/>
          </p:nvPr>
        </p:nvSpPr>
        <p:spPr>
          <a:xfrm>
            <a:off x="2850357" y="2705660"/>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39" name="Text Placeholder 21"/>
          <p:cNvSpPr>
            <a:spLocks noGrp="1"/>
          </p:cNvSpPr>
          <p:nvPr>
            <p:ph type="body" sz="quarter" idx="30" hasCustomPrompt="1"/>
          </p:nvPr>
        </p:nvSpPr>
        <p:spPr>
          <a:xfrm>
            <a:off x="2850357" y="2960967"/>
            <a:ext cx="2241550" cy="1539596"/>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0" name="Text Placeholder 24"/>
          <p:cNvSpPr>
            <a:spLocks noGrp="1"/>
          </p:cNvSpPr>
          <p:nvPr>
            <p:ph type="body" sz="quarter" idx="31" hasCustomPrompt="1"/>
          </p:nvPr>
        </p:nvSpPr>
        <p:spPr>
          <a:xfrm>
            <a:off x="5243513" y="2705660"/>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41" name="Text Placeholder 21"/>
          <p:cNvSpPr>
            <a:spLocks noGrp="1"/>
          </p:cNvSpPr>
          <p:nvPr>
            <p:ph type="body" sz="quarter" idx="32" hasCustomPrompt="1"/>
          </p:nvPr>
        </p:nvSpPr>
        <p:spPr>
          <a:xfrm>
            <a:off x="5243513" y="2960967"/>
            <a:ext cx="2241550" cy="1539596"/>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89585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3"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20"/>
          </p:nvPr>
        </p:nvSpPr>
        <p:spPr/>
        <p:txBody>
          <a:bodyPr/>
          <a:lstStyle/>
          <a:p>
            <a:fld id="{6C4956D0-E5CC-4A8E-A915-89DC1B80EAA0}" type="datetime1">
              <a:rPr lang="en-US" smtClean="0"/>
              <a:t>7/4/2014</a:t>
            </a:fld>
            <a:endParaRPr lang="en-US" dirty="0"/>
          </a:p>
        </p:txBody>
      </p:sp>
      <p:sp>
        <p:nvSpPr>
          <p:cNvPr id="3" name="Footer Placeholder 2"/>
          <p:cNvSpPr>
            <a:spLocks noGrp="1"/>
          </p:cNvSpPr>
          <p:nvPr>
            <p:ph type="ftr" sz="quarter" idx="21"/>
          </p:nvPr>
        </p:nvSpPr>
        <p:spPr/>
        <p:txBody>
          <a:bodyPr/>
          <a:lstStyle/>
          <a:p>
            <a:r>
              <a:rPr lang="en-US" smtClean="0"/>
              <a:t>Microsoft confidential</a:t>
            </a:r>
            <a:endParaRPr lang="en-US" dirty="0"/>
          </a:p>
        </p:txBody>
      </p:sp>
      <p:sp>
        <p:nvSpPr>
          <p:cNvPr id="9" name="Slide Number Placeholder 8"/>
          <p:cNvSpPr>
            <a:spLocks noGrp="1"/>
          </p:cNvSpPr>
          <p:nvPr>
            <p:ph type="sldNum" sz="quarter" idx="22"/>
          </p:nvPr>
        </p:nvSpPr>
        <p:spPr/>
        <p:txBody>
          <a:bodyPr/>
          <a:lstStyle/>
          <a:p>
            <a:fld id="{B6F15528-21DE-4FAA-801E-634DDDAF4B2B}" type="slidenum">
              <a:rPr lang="en-US" smtClean="0"/>
              <a:pPr/>
              <a:t>‹Nº›</a:t>
            </a:fld>
            <a:endParaRPr lang="en-US" dirty="0"/>
          </a:p>
        </p:txBody>
      </p:sp>
      <p:sp>
        <p:nvSpPr>
          <p:cNvPr id="24" name="Text Placeholder 2"/>
          <p:cNvSpPr>
            <a:spLocks noGrp="1"/>
          </p:cNvSpPr>
          <p:nvPr>
            <p:ph type="body" sz="quarter" idx="23" hasCustomPrompt="1"/>
          </p:nvPr>
        </p:nvSpPr>
        <p:spPr>
          <a:xfrm>
            <a:off x="457200" y="1152524"/>
            <a:ext cx="7027863" cy="1266825"/>
          </a:xfrm>
        </p:spPr>
        <p:txBody>
          <a:bodyPr/>
          <a:lstStyle>
            <a:lvl1pPr marL="0" indent="0">
              <a:lnSpc>
                <a:spcPct val="105000"/>
              </a:lnSpc>
              <a:buNone/>
              <a:defRPr sz="2400">
                <a:solidFill>
                  <a:schemeClr val="tx1"/>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p>
        </p:txBody>
      </p:sp>
      <p:sp>
        <p:nvSpPr>
          <p:cNvPr id="14" name="Title 13"/>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6" name="Text Placeholder 25"/>
          <p:cNvSpPr>
            <a:spLocks noGrp="1"/>
          </p:cNvSpPr>
          <p:nvPr>
            <p:ph type="body" sz="quarter" idx="24"/>
          </p:nvPr>
        </p:nvSpPr>
        <p:spPr>
          <a:xfrm>
            <a:off x="457200" y="2574925"/>
            <a:ext cx="2241550" cy="192563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9" name="Text Placeholder 25"/>
          <p:cNvSpPr>
            <a:spLocks noGrp="1"/>
          </p:cNvSpPr>
          <p:nvPr>
            <p:ph type="body" sz="quarter" idx="25"/>
          </p:nvPr>
        </p:nvSpPr>
        <p:spPr>
          <a:xfrm>
            <a:off x="2850357" y="2574925"/>
            <a:ext cx="2241550" cy="192563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25"/>
          <p:cNvSpPr>
            <a:spLocks noGrp="1"/>
          </p:cNvSpPr>
          <p:nvPr>
            <p:ph type="body" sz="quarter" idx="26"/>
          </p:nvPr>
        </p:nvSpPr>
        <p:spPr>
          <a:xfrm>
            <a:off x="5243513" y="2574925"/>
            <a:ext cx="2241550" cy="1925638"/>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10814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les">
    <p:spTree>
      <p:nvGrpSpPr>
        <p:cNvPr id="1" name=""/>
        <p:cNvGrpSpPr/>
        <p:nvPr/>
      </p:nvGrpSpPr>
      <p:grpSpPr>
        <a:xfrm>
          <a:off x="0" y="0"/>
          <a:ext cx="0" cy="0"/>
          <a:chOff x="0" y="0"/>
          <a:chExt cx="0" cy="0"/>
        </a:xfrm>
      </p:grpSpPr>
      <p:sp>
        <p:nvSpPr>
          <p:cNvPr id="49"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5" name="Date Placeholder 24"/>
          <p:cNvSpPr>
            <a:spLocks noGrp="1"/>
          </p:cNvSpPr>
          <p:nvPr>
            <p:ph type="dt" sz="half" idx="46"/>
          </p:nvPr>
        </p:nvSpPr>
        <p:spPr/>
        <p:txBody>
          <a:bodyPr/>
          <a:lstStyle/>
          <a:p>
            <a:fld id="{7E85A313-FC2D-40B3-881E-BDEE37C9DB5B}" type="datetime1">
              <a:rPr lang="en-US" smtClean="0"/>
              <a:t>7/4/2014</a:t>
            </a:fld>
            <a:endParaRPr lang="en-US" dirty="0"/>
          </a:p>
        </p:txBody>
      </p:sp>
      <p:sp>
        <p:nvSpPr>
          <p:cNvPr id="26" name="Footer Placeholder 25"/>
          <p:cNvSpPr>
            <a:spLocks noGrp="1"/>
          </p:cNvSpPr>
          <p:nvPr>
            <p:ph type="ftr" sz="quarter" idx="47"/>
          </p:nvPr>
        </p:nvSpPr>
        <p:spPr/>
        <p:txBody>
          <a:bodyPr/>
          <a:lstStyle/>
          <a:p>
            <a:r>
              <a:rPr lang="en-US" smtClean="0"/>
              <a:t>Microsoft confidential</a:t>
            </a:r>
            <a:endParaRPr lang="en-US" dirty="0"/>
          </a:p>
        </p:txBody>
      </p:sp>
      <p:sp>
        <p:nvSpPr>
          <p:cNvPr id="48" name="Slide Number Placeholder 47"/>
          <p:cNvSpPr>
            <a:spLocks noGrp="1"/>
          </p:cNvSpPr>
          <p:nvPr>
            <p:ph type="sldNum" sz="quarter" idx="48"/>
          </p:nvPr>
        </p:nvSpPr>
        <p:spPr/>
        <p:txBody>
          <a:bodyPr/>
          <a:lstStyle/>
          <a:p>
            <a:fld id="{B6F15528-21DE-4FAA-801E-634DDDAF4B2B}" type="slidenum">
              <a:rPr lang="en-US" smtClean="0"/>
              <a:pPr/>
              <a:t>‹Nº›</a:t>
            </a:fld>
            <a:endParaRPr lang="en-US" dirty="0"/>
          </a:p>
        </p:txBody>
      </p:sp>
      <p:sp>
        <p:nvSpPr>
          <p:cNvPr id="50" name="Title 49"/>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54" name="Text Placeholder 23"/>
          <p:cNvSpPr>
            <a:spLocks noGrp="1"/>
          </p:cNvSpPr>
          <p:nvPr>
            <p:ph type="body" sz="quarter" idx="32" hasCustomPrompt="1"/>
          </p:nvPr>
        </p:nvSpPr>
        <p:spPr>
          <a:xfrm>
            <a:off x="457199"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55" name="Text Placeholder 23"/>
          <p:cNvSpPr>
            <a:spLocks noGrp="1"/>
          </p:cNvSpPr>
          <p:nvPr>
            <p:ph type="body" sz="quarter" idx="49" hasCustomPrompt="1"/>
          </p:nvPr>
        </p:nvSpPr>
        <p:spPr>
          <a:xfrm>
            <a:off x="1655063"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56" name="Text Placeholder 23"/>
          <p:cNvSpPr>
            <a:spLocks noGrp="1"/>
          </p:cNvSpPr>
          <p:nvPr>
            <p:ph type="body" sz="quarter" idx="50" hasCustomPrompt="1"/>
          </p:nvPr>
        </p:nvSpPr>
        <p:spPr>
          <a:xfrm>
            <a:off x="2852927"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57" name="Text Placeholder 23"/>
          <p:cNvSpPr>
            <a:spLocks noGrp="1"/>
          </p:cNvSpPr>
          <p:nvPr>
            <p:ph type="body" sz="quarter" idx="51" hasCustomPrompt="1"/>
          </p:nvPr>
        </p:nvSpPr>
        <p:spPr>
          <a:xfrm>
            <a:off x="4050791"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58" name="Text Placeholder 23"/>
          <p:cNvSpPr>
            <a:spLocks noGrp="1"/>
          </p:cNvSpPr>
          <p:nvPr>
            <p:ph type="body" sz="quarter" idx="52" hasCustomPrompt="1"/>
          </p:nvPr>
        </p:nvSpPr>
        <p:spPr>
          <a:xfrm>
            <a:off x="5248655"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59" name="Text Placeholder 23"/>
          <p:cNvSpPr>
            <a:spLocks noGrp="1"/>
          </p:cNvSpPr>
          <p:nvPr>
            <p:ph type="body" sz="quarter" idx="53" hasCustomPrompt="1"/>
          </p:nvPr>
        </p:nvSpPr>
        <p:spPr>
          <a:xfrm>
            <a:off x="6446519"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0" name="Text Placeholder 23"/>
          <p:cNvSpPr>
            <a:spLocks noGrp="1"/>
          </p:cNvSpPr>
          <p:nvPr>
            <p:ph type="body" sz="quarter" idx="54" hasCustomPrompt="1"/>
          </p:nvPr>
        </p:nvSpPr>
        <p:spPr>
          <a:xfrm>
            <a:off x="7644384" y="1820863"/>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1" name="Text Placeholder 23"/>
          <p:cNvSpPr>
            <a:spLocks noGrp="1"/>
          </p:cNvSpPr>
          <p:nvPr>
            <p:ph type="body" sz="quarter" idx="55" hasCustomPrompt="1"/>
          </p:nvPr>
        </p:nvSpPr>
        <p:spPr>
          <a:xfrm>
            <a:off x="453009"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2" name="Text Placeholder 23"/>
          <p:cNvSpPr>
            <a:spLocks noGrp="1"/>
          </p:cNvSpPr>
          <p:nvPr>
            <p:ph type="body" sz="quarter" idx="56" hasCustomPrompt="1"/>
          </p:nvPr>
        </p:nvSpPr>
        <p:spPr>
          <a:xfrm>
            <a:off x="1651571"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3" name="Text Placeholder 23"/>
          <p:cNvSpPr>
            <a:spLocks noGrp="1"/>
          </p:cNvSpPr>
          <p:nvPr>
            <p:ph type="body" sz="quarter" idx="57" hasCustomPrompt="1"/>
          </p:nvPr>
        </p:nvSpPr>
        <p:spPr>
          <a:xfrm>
            <a:off x="2850133"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4" name="Text Placeholder 23"/>
          <p:cNvSpPr>
            <a:spLocks noGrp="1"/>
          </p:cNvSpPr>
          <p:nvPr>
            <p:ph type="body" sz="quarter" idx="58" hasCustomPrompt="1"/>
          </p:nvPr>
        </p:nvSpPr>
        <p:spPr>
          <a:xfrm>
            <a:off x="4048695"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5" name="Text Placeholder 23"/>
          <p:cNvSpPr>
            <a:spLocks noGrp="1"/>
          </p:cNvSpPr>
          <p:nvPr>
            <p:ph type="body" sz="quarter" idx="59" hasCustomPrompt="1"/>
          </p:nvPr>
        </p:nvSpPr>
        <p:spPr>
          <a:xfrm>
            <a:off x="5247257"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6" name="Text Placeholder 23"/>
          <p:cNvSpPr>
            <a:spLocks noGrp="1"/>
          </p:cNvSpPr>
          <p:nvPr>
            <p:ph type="body" sz="quarter" idx="60" hasCustomPrompt="1"/>
          </p:nvPr>
        </p:nvSpPr>
        <p:spPr>
          <a:xfrm>
            <a:off x="6445819"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
        <p:nvSpPr>
          <p:cNvPr id="67" name="Text Placeholder 23"/>
          <p:cNvSpPr>
            <a:spLocks noGrp="1"/>
          </p:cNvSpPr>
          <p:nvPr>
            <p:ph type="body" sz="quarter" idx="61" hasCustomPrompt="1"/>
          </p:nvPr>
        </p:nvSpPr>
        <p:spPr>
          <a:xfrm>
            <a:off x="7644384" y="3025775"/>
            <a:ext cx="1042416" cy="1042987"/>
          </a:xfrm>
          <a:solidFill>
            <a:schemeClr val="accent3"/>
          </a:solidFill>
        </p:spPr>
        <p:txBody>
          <a:bodyPr lIns="91440" tIns="91440" rIns="91440" bIns="91440" anchor="ctr" anchorCtr="0"/>
          <a:lstStyle>
            <a:lvl1pPr marL="0" indent="0" algn="ctr">
              <a:lnSpc>
                <a:spcPct val="100000"/>
              </a:lnSpc>
              <a:spcBef>
                <a:spcPts val="0"/>
              </a:spcBef>
              <a:buNone/>
              <a:defRPr baseline="0">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smtClean="0"/>
              <a:t>Click to edit text</a:t>
            </a:r>
          </a:p>
        </p:txBody>
      </p:sp>
    </p:spTree>
    <p:extLst>
      <p:ext uri="{BB962C8B-B14F-4D97-AF65-F5344CB8AC3E}">
        <p14:creationId xmlns:p14="http://schemas.microsoft.com/office/powerpoint/2010/main" val="2280099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9" name="Chart Placeholder 8"/>
          <p:cNvSpPr>
            <a:spLocks noGrp="1"/>
          </p:cNvSpPr>
          <p:nvPr>
            <p:ph type="chart" sz="quarter" idx="16" hasCustomPrompt="1"/>
          </p:nvPr>
        </p:nvSpPr>
        <p:spPr>
          <a:xfrm>
            <a:off x="457200" y="1830389"/>
            <a:ext cx="5837238" cy="2670174"/>
          </a:xfrm>
        </p:spPr>
        <p:txBody>
          <a:bodyPr/>
          <a:lstStyle>
            <a:lvl1pPr marL="0" indent="0">
              <a:buNone/>
              <a:defRPr/>
            </a:lvl1pPr>
          </a:lstStyle>
          <a:p>
            <a:r>
              <a:rPr lang="en-US" dirty="0" smtClean="0"/>
              <a:t>Click to add chart</a:t>
            </a:r>
            <a:endParaRPr lang="en-US" dirty="0"/>
          </a:p>
        </p:txBody>
      </p:sp>
      <p:sp>
        <p:nvSpPr>
          <p:cNvPr id="19" name="Text Placeholder 13"/>
          <p:cNvSpPr>
            <a:spLocks noGrp="1"/>
          </p:cNvSpPr>
          <p:nvPr>
            <p:ph type="body" sz="quarter" idx="19"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0" name="Date Placeholder 9"/>
          <p:cNvSpPr>
            <a:spLocks noGrp="1"/>
          </p:cNvSpPr>
          <p:nvPr>
            <p:ph type="dt" sz="half" idx="20"/>
          </p:nvPr>
        </p:nvSpPr>
        <p:spPr/>
        <p:txBody>
          <a:bodyPr/>
          <a:lstStyle/>
          <a:p>
            <a:fld id="{0652562F-02D1-433B-B06A-AEC78FA435C6}" type="datetime1">
              <a:rPr lang="en-US" smtClean="0"/>
              <a:t>7/4/2014</a:t>
            </a:fld>
            <a:endParaRPr lang="en-US" dirty="0"/>
          </a:p>
        </p:txBody>
      </p:sp>
      <p:sp>
        <p:nvSpPr>
          <p:cNvPr id="20" name="Footer Placeholder 19"/>
          <p:cNvSpPr>
            <a:spLocks noGrp="1"/>
          </p:cNvSpPr>
          <p:nvPr>
            <p:ph type="ftr" sz="quarter" idx="21"/>
          </p:nvPr>
        </p:nvSpPr>
        <p:spPr/>
        <p:txBody>
          <a:bodyPr/>
          <a:lstStyle/>
          <a:p>
            <a:r>
              <a:rPr lang="en-US" smtClean="0"/>
              <a:t>Microsoft confidential</a:t>
            </a:r>
            <a:endParaRPr lang="en-US" dirty="0"/>
          </a:p>
        </p:txBody>
      </p:sp>
      <p:sp>
        <p:nvSpPr>
          <p:cNvPr id="21" name="Slide Number Placeholder 20"/>
          <p:cNvSpPr>
            <a:spLocks noGrp="1"/>
          </p:cNvSpPr>
          <p:nvPr>
            <p:ph type="sldNum" sz="quarter" idx="22"/>
          </p:nvPr>
        </p:nvSpPr>
        <p:spPr/>
        <p:txBody>
          <a:bodyPr/>
          <a:lstStyle/>
          <a:p>
            <a:fld id="{B6F15528-21DE-4FAA-801E-634DDDAF4B2B}" type="slidenum">
              <a:rPr lang="en-US" smtClean="0"/>
              <a:pPr/>
              <a:t>‹Nº›</a:t>
            </a:fld>
            <a:endParaRPr lang="en-US" dirty="0"/>
          </a:p>
        </p:txBody>
      </p:sp>
      <p:sp>
        <p:nvSpPr>
          <p:cNvPr id="22" name="Title 2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6" name="Text Placeholder 24"/>
          <p:cNvSpPr>
            <a:spLocks noGrp="1"/>
          </p:cNvSpPr>
          <p:nvPr>
            <p:ph type="body" sz="quarter" idx="25" hasCustomPrompt="1"/>
          </p:nvPr>
        </p:nvSpPr>
        <p:spPr>
          <a:xfrm>
            <a:off x="6446838" y="1792288"/>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27" name="Text Placeholder 21"/>
          <p:cNvSpPr>
            <a:spLocks noGrp="1"/>
          </p:cNvSpPr>
          <p:nvPr>
            <p:ph type="body" sz="quarter" idx="26" hasCustomPrompt="1"/>
          </p:nvPr>
        </p:nvSpPr>
        <p:spPr>
          <a:xfrm>
            <a:off x="6446838" y="2047595"/>
            <a:ext cx="2241550" cy="1343306"/>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2" name="Text Placeholder 2"/>
          <p:cNvSpPr>
            <a:spLocks noGrp="1"/>
          </p:cNvSpPr>
          <p:nvPr>
            <p:ph type="body" sz="quarter" idx="24" hasCustomPrompt="1"/>
          </p:nvPr>
        </p:nvSpPr>
        <p:spPr>
          <a:xfrm>
            <a:off x="6446839" y="3548062"/>
            <a:ext cx="2239962" cy="952501"/>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1812493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rt Large">
    <p:spTree>
      <p:nvGrpSpPr>
        <p:cNvPr id="1" name=""/>
        <p:cNvGrpSpPr/>
        <p:nvPr/>
      </p:nvGrpSpPr>
      <p:grpSpPr>
        <a:xfrm>
          <a:off x="0" y="0"/>
          <a:ext cx="0" cy="0"/>
          <a:chOff x="0" y="0"/>
          <a:chExt cx="0" cy="0"/>
        </a:xfrm>
      </p:grpSpPr>
      <p:sp>
        <p:nvSpPr>
          <p:cNvPr id="9" name="Chart Placeholder 8"/>
          <p:cNvSpPr>
            <a:spLocks noGrp="1"/>
          </p:cNvSpPr>
          <p:nvPr>
            <p:ph type="chart" sz="quarter" idx="16" hasCustomPrompt="1"/>
          </p:nvPr>
        </p:nvSpPr>
        <p:spPr>
          <a:xfrm>
            <a:off x="457200" y="1830388"/>
            <a:ext cx="8229600" cy="2665411"/>
          </a:xfrm>
        </p:spPr>
        <p:txBody>
          <a:bodyPr/>
          <a:lstStyle>
            <a:lvl1pPr marL="0" indent="0">
              <a:buNone/>
              <a:defRPr/>
            </a:lvl1pPr>
          </a:lstStyle>
          <a:p>
            <a:r>
              <a:rPr lang="en-US" dirty="0" smtClean="0"/>
              <a:t>Click to add chart</a:t>
            </a:r>
            <a:endParaRPr lang="en-US" dirty="0"/>
          </a:p>
        </p:txBody>
      </p:sp>
      <p:sp>
        <p:nvSpPr>
          <p:cNvPr id="15"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3" name="Date Placeholder 2"/>
          <p:cNvSpPr>
            <a:spLocks noGrp="1"/>
          </p:cNvSpPr>
          <p:nvPr>
            <p:ph type="dt" sz="half" idx="19"/>
          </p:nvPr>
        </p:nvSpPr>
        <p:spPr/>
        <p:txBody>
          <a:bodyPr/>
          <a:lstStyle/>
          <a:p>
            <a:fld id="{D06A26AA-BAD1-48B9-8D8B-92EB053398E0}" type="datetime1">
              <a:rPr lang="en-US" smtClean="0"/>
              <a:t>7/4/2014</a:t>
            </a:fld>
            <a:endParaRPr lang="en-US" dirty="0"/>
          </a:p>
        </p:txBody>
      </p:sp>
      <p:sp>
        <p:nvSpPr>
          <p:cNvPr id="7" name="Footer Placeholder 6"/>
          <p:cNvSpPr>
            <a:spLocks noGrp="1"/>
          </p:cNvSpPr>
          <p:nvPr>
            <p:ph type="ftr" sz="quarter" idx="20"/>
          </p:nvPr>
        </p:nvSpPr>
        <p:spPr/>
        <p:txBody>
          <a:bodyPr/>
          <a:lstStyle/>
          <a:p>
            <a:r>
              <a:rPr lang="en-US" smtClean="0"/>
              <a:t>Microsoft confidential</a:t>
            </a:r>
            <a:endParaRPr lang="en-US" dirty="0"/>
          </a:p>
        </p:txBody>
      </p:sp>
      <p:sp>
        <p:nvSpPr>
          <p:cNvPr id="10" name="Slide Number Placeholder 9"/>
          <p:cNvSpPr>
            <a:spLocks noGrp="1"/>
          </p:cNvSpPr>
          <p:nvPr>
            <p:ph type="sldNum" sz="quarter" idx="21"/>
          </p:nvPr>
        </p:nvSpPr>
        <p:spPr/>
        <p:txBody>
          <a:bodyPr/>
          <a:lstStyle/>
          <a:p>
            <a:fld id="{B6F15528-21DE-4FAA-801E-634DDDAF4B2B}" type="slidenum">
              <a:rPr lang="en-US" smtClean="0"/>
              <a:pPr/>
              <a:t>‹Nº›</a:t>
            </a:fld>
            <a:endParaRPr lang="en-US" dirty="0"/>
          </a:p>
        </p:txBody>
      </p:sp>
      <p:sp>
        <p:nvSpPr>
          <p:cNvPr id="16" name="Title 15"/>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0" name="Text Placeholder 2"/>
          <p:cNvSpPr>
            <a:spLocks noGrp="1"/>
          </p:cNvSpPr>
          <p:nvPr>
            <p:ph type="body" sz="quarter" idx="24" hasCustomPrompt="1"/>
          </p:nvPr>
        </p:nvSpPr>
        <p:spPr>
          <a:xfrm>
            <a:off x="7642225" y="1830388"/>
            <a:ext cx="1044576" cy="1195387"/>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3376380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rt With Two Columns Text">
    <p:spTree>
      <p:nvGrpSpPr>
        <p:cNvPr id="1" name=""/>
        <p:cNvGrpSpPr/>
        <p:nvPr/>
      </p:nvGrpSpPr>
      <p:grpSpPr>
        <a:xfrm>
          <a:off x="0" y="0"/>
          <a:ext cx="0" cy="0"/>
          <a:chOff x="0" y="0"/>
          <a:chExt cx="0" cy="0"/>
        </a:xfrm>
      </p:grpSpPr>
      <p:sp>
        <p:nvSpPr>
          <p:cNvPr id="9" name="Chart Placeholder 8"/>
          <p:cNvSpPr>
            <a:spLocks noGrp="1"/>
          </p:cNvSpPr>
          <p:nvPr>
            <p:ph type="chart" sz="quarter" idx="16" hasCustomPrompt="1"/>
          </p:nvPr>
        </p:nvSpPr>
        <p:spPr>
          <a:xfrm>
            <a:off x="457200" y="1220788"/>
            <a:ext cx="5837238" cy="3275011"/>
          </a:xfrm>
        </p:spPr>
        <p:txBody>
          <a:bodyPr/>
          <a:lstStyle>
            <a:lvl1pPr marL="0" indent="0">
              <a:buNone/>
              <a:defRPr/>
            </a:lvl1pPr>
          </a:lstStyle>
          <a:p>
            <a:r>
              <a:rPr lang="en-US" dirty="0" smtClean="0"/>
              <a:t>Click to add chart</a:t>
            </a:r>
            <a:endParaRPr lang="en-US" dirty="0"/>
          </a:p>
        </p:txBody>
      </p:sp>
      <p:sp>
        <p:nvSpPr>
          <p:cNvPr id="16" name="Text Placeholder 13"/>
          <p:cNvSpPr>
            <a:spLocks noGrp="1"/>
          </p:cNvSpPr>
          <p:nvPr>
            <p:ph type="body" sz="quarter" idx="20"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21"/>
          </p:nvPr>
        </p:nvSpPr>
        <p:spPr/>
        <p:txBody>
          <a:bodyPr/>
          <a:lstStyle/>
          <a:p>
            <a:fld id="{5A038477-B658-4B9B-AB30-645FCD07706C}" type="datetime1">
              <a:rPr lang="en-US" smtClean="0"/>
              <a:t>7/4/2014</a:t>
            </a:fld>
            <a:endParaRPr lang="en-US" dirty="0"/>
          </a:p>
        </p:txBody>
      </p:sp>
      <p:sp>
        <p:nvSpPr>
          <p:cNvPr id="3" name="Footer Placeholder 2"/>
          <p:cNvSpPr>
            <a:spLocks noGrp="1"/>
          </p:cNvSpPr>
          <p:nvPr>
            <p:ph type="ftr" sz="quarter" idx="22"/>
          </p:nvPr>
        </p:nvSpPr>
        <p:spPr/>
        <p:txBody>
          <a:bodyPr/>
          <a:lstStyle/>
          <a:p>
            <a:r>
              <a:rPr lang="en-US" smtClean="0"/>
              <a:t>Microsoft confidential</a:t>
            </a:r>
            <a:endParaRPr lang="en-US" dirty="0"/>
          </a:p>
        </p:txBody>
      </p:sp>
      <p:sp>
        <p:nvSpPr>
          <p:cNvPr id="7" name="Slide Number Placeholder 6"/>
          <p:cNvSpPr>
            <a:spLocks noGrp="1"/>
          </p:cNvSpPr>
          <p:nvPr>
            <p:ph type="sldNum" sz="quarter" idx="23"/>
          </p:nvPr>
        </p:nvSpPr>
        <p:spPr/>
        <p:txBody>
          <a:bodyPr/>
          <a:lstStyle/>
          <a:p>
            <a:fld id="{B6F15528-21DE-4FAA-801E-634DDDAF4B2B}" type="slidenum">
              <a:rPr lang="en-US" smtClean="0"/>
              <a:pPr/>
              <a:t>‹Nº›</a:t>
            </a:fld>
            <a:endParaRPr lang="en-US" dirty="0"/>
          </a:p>
        </p:txBody>
      </p:sp>
      <p:sp>
        <p:nvSpPr>
          <p:cNvPr id="10" name="Title 9"/>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1" name="Text Placeholder 24"/>
          <p:cNvSpPr>
            <a:spLocks noGrp="1"/>
          </p:cNvSpPr>
          <p:nvPr>
            <p:ph type="body" sz="quarter" idx="25" hasCustomPrompt="1"/>
          </p:nvPr>
        </p:nvSpPr>
        <p:spPr>
          <a:xfrm>
            <a:off x="4052888" y="1172883"/>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22" name="Text Placeholder 21"/>
          <p:cNvSpPr>
            <a:spLocks noGrp="1"/>
          </p:cNvSpPr>
          <p:nvPr>
            <p:ph type="body" sz="quarter" idx="26" hasCustomPrompt="1"/>
          </p:nvPr>
        </p:nvSpPr>
        <p:spPr>
          <a:xfrm>
            <a:off x="4052888" y="1428190"/>
            <a:ext cx="2241550" cy="1352831"/>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Text Placeholder 24"/>
          <p:cNvSpPr>
            <a:spLocks noGrp="1"/>
          </p:cNvSpPr>
          <p:nvPr>
            <p:ph type="body" sz="quarter" idx="27" hasCustomPrompt="1"/>
          </p:nvPr>
        </p:nvSpPr>
        <p:spPr>
          <a:xfrm>
            <a:off x="6445250" y="1172883"/>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24" name="Text Placeholder 21"/>
          <p:cNvSpPr>
            <a:spLocks noGrp="1"/>
          </p:cNvSpPr>
          <p:nvPr>
            <p:ph type="body" sz="quarter" idx="28" hasCustomPrompt="1"/>
          </p:nvPr>
        </p:nvSpPr>
        <p:spPr>
          <a:xfrm>
            <a:off x="6445250" y="1428190"/>
            <a:ext cx="2241550" cy="1352831"/>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7" name="Text Placeholder 2"/>
          <p:cNvSpPr>
            <a:spLocks noGrp="1"/>
          </p:cNvSpPr>
          <p:nvPr>
            <p:ph type="body" sz="quarter" idx="24" hasCustomPrompt="1"/>
          </p:nvPr>
        </p:nvSpPr>
        <p:spPr>
          <a:xfrm>
            <a:off x="6446839" y="4010026"/>
            <a:ext cx="2241549" cy="485773"/>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2334236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rt With Subcharts">
    <p:spTree>
      <p:nvGrpSpPr>
        <p:cNvPr id="1" name=""/>
        <p:cNvGrpSpPr/>
        <p:nvPr/>
      </p:nvGrpSpPr>
      <p:grpSpPr>
        <a:xfrm>
          <a:off x="0" y="0"/>
          <a:ext cx="0" cy="0"/>
          <a:chOff x="0" y="0"/>
          <a:chExt cx="0" cy="0"/>
        </a:xfrm>
      </p:grpSpPr>
      <p:sp>
        <p:nvSpPr>
          <p:cNvPr id="9" name="Chart Placeholder 8"/>
          <p:cNvSpPr>
            <a:spLocks noGrp="1"/>
          </p:cNvSpPr>
          <p:nvPr>
            <p:ph type="chart" sz="quarter" idx="16" hasCustomPrompt="1"/>
          </p:nvPr>
        </p:nvSpPr>
        <p:spPr>
          <a:xfrm>
            <a:off x="457200" y="1219200"/>
            <a:ext cx="8229600" cy="3276599"/>
          </a:xfrm>
        </p:spPr>
        <p:txBody>
          <a:bodyPr/>
          <a:lstStyle>
            <a:lvl1pPr marL="0" indent="0">
              <a:buNone/>
              <a:defRPr/>
            </a:lvl1pPr>
          </a:lstStyle>
          <a:p>
            <a:r>
              <a:rPr lang="en-US" dirty="0" smtClean="0"/>
              <a:t>Click to add chart</a:t>
            </a:r>
            <a:endParaRPr lang="en-US" dirty="0"/>
          </a:p>
        </p:txBody>
      </p:sp>
      <p:sp>
        <p:nvSpPr>
          <p:cNvPr id="16" name="Chart Placeholder 8"/>
          <p:cNvSpPr>
            <a:spLocks noGrp="1"/>
          </p:cNvSpPr>
          <p:nvPr>
            <p:ph type="chart" sz="quarter" idx="19" hasCustomPrompt="1"/>
          </p:nvPr>
        </p:nvSpPr>
        <p:spPr>
          <a:xfrm>
            <a:off x="4054475" y="1219201"/>
            <a:ext cx="3435984" cy="1539239"/>
          </a:xfrm>
        </p:spPr>
        <p:txBody>
          <a:bodyPr/>
          <a:lstStyle>
            <a:lvl1pPr marL="0" indent="0">
              <a:buNone/>
              <a:defRPr/>
            </a:lvl1pPr>
          </a:lstStyle>
          <a:p>
            <a:r>
              <a:rPr lang="en-US" dirty="0" smtClean="0"/>
              <a:t>Click to add chart</a:t>
            </a:r>
            <a:endParaRPr lang="en-US" dirty="0"/>
          </a:p>
        </p:txBody>
      </p:sp>
      <p:sp>
        <p:nvSpPr>
          <p:cNvPr id="17" name="Chart Placeholder 8"/>
          <p:cNvSpPr>
            <a:spLocks noGrp="1"/>
          </p:cNvSpPr>
          <p:nvPr>
            <p:ph type="chart" sz="quarter" idx="20" hasCustomPrompt="1"/>
          </p:nvPr>
        </p:nvSpPr>
        <p:spPr>
          <a:xfrm>
            <a:off x="4054475" y="2956560"/>
            <a:ext cx="3435984" cy="1539239"/>
          </a:xfrm>
        </p:spPr>
        <p:txBody>
          <a:bodyPr/>
          <a:lstStyle>
            <a:lvl1pPr marL="0" indent="0">
              <a:buNone/>
              <a:defRPr/>
            </a:lvl1pPr>
          </a:lstStyle>
          <a:p>
            <a:r>
              <a:rPr lang="en-US" dirty="0" smtClean="0"/>
              <a:t>Click to add chart</a:t>
            </a:r>
            <a:endParaRPr lang="en-US" dirty="0"/>
          </a:p>
        </p:txBody>
      </p:sp>
      <p:sp>
        <p:nvSpPr>
          <p:cNvPr id="20"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21"/>
          </p:nvPr>
        </p:nvSpPr>
        <p:spPr/>
        <p:txBody>
          <a:bodyPr/>
          <a:lstStyle/>
          <a:p>
            <a:fld id="{9AAC1120-BD83-4048-BA00-779A6377666C}" type="datetime1">
              <a:rPr lang="en-US" smtClean="0"/>
              <a:t>7/4/2014</a:t>
            </a:fld>
            <a:endParaRPr lang="en-US" dirty="0"/>
          </a:p>
        </p:txBody>
      </p:sp>
      <p:sp>
        <p:nvSpPr>
          <p:cNvPr id="3" name="Footer Placeholder 2"/>
          <p:cNvSpPr>
            <a:spLocks noGrp="1"/>
          </p:cNvSpPr>
          <p:nvPr>
            <p:ph type="ftr" sz="quarter" idx="22"/>
          </p:nvPr>
        </p:nvSpPr>
        <p:spPr/>
        <p:txBody>
          <a:bodyPr/>
          <a:lstStyle/>
          <a:p>
            <a:r>
              <a:rPr lang="en-US" smtClean="0"/>
              <a:t>Microsoft confidential</a:t>
            </a:r>
            <a:endParaRPr lang="en-US" dirty="0"/>
          </a:p>
        </p:txBody>
      </p:sp>
      <p:sp>
        <p:nvSpPr>
          <p:cNvPr id="7" name="Slide Number Placeholder 6"/>
          <p:cNvSpPr>
            <a:spLocks noGrp="1"/>
          </p:cNvSpPr>
          <p:nvPr>
            <p:ph type="sldNum" sz="quarter" idx="23"/>
          </p:nvPr>
        </p:nvSpPr>
        <p:spPr/>
        <p:txBody>
          <a:bodyPr/>
          <a:lstStyle/>
          <a:p>
            <a:fld id="{B6F15528-21DE-4FAA-801E-634DDDAF4B2B}" type="slidenum">
              <a:rPr lang="en-US" smtClean="0"/>
              <a:pPr/>
              <a:t>‹Nº›</a:t>
            </a:fld>
            <a:endParaRPr lang="en-US" dirty="0"/>
          </a:p>
        </p:txBody>
      </p:sp>
      <p:sp>
        <p:nvSpPr>
          <p:cNvPr id="10" name="Title 9"/>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3" name="Text Placeholder 2"/>
          <p:cNvSpPr>
            <a:spLocks noGrp="1"/>
          </p:cNvSpPr>
          <p:nvPr>
            <p:ph type="body" sz="quarter" idx="24" hasCustomPrompt="1"/>
          </p:nvPr>
        </p:nvSpPr>
        <p:spPr>
          <a:xfrm>
            <a:off x="7642225" y="1219200"/>
            <a:ext cx="1044576" cy="1195387"/>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2217679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able Placeholder 6"/>
          <p:cNvSpPr>
            <a:spLocks noGrp="1"/>
          </p:cNvSpPr>
          <p:nvPr>
            <p:ph type="tbl" sz="quarter" idx="14" hasCustomPrompt="1"/>
          </p:nvPr>
        </p:nvSpPr>
        <p:spPr>
          <a:xfrm>
            <a:off x="457200" y="1219200"/>
            <a:ext cx="8229600" cy="3276600"/>
          </a:xfrm>
        </p:spPr>
        <p:txBody>
          <a:bodyPr/>
          <a:lstStyle>
            <a:lvl1pPr marL="0" indent="0">
              <a:buNone/>
              <a:defRPr/>
            </a:lvl1pPr>
          </a:lstStyle>
          <a:p>
            <a:r>
              <a:rPr lang="en-US" dirty="0" smtClean="0"/>
              <a:t>Click to add table</a:t>
            </a:r>
            <a:endParaRPr lang="en-US" dirty="0"/>
          </a:p>
        </p:txBody>
      </p:sp>
      <p:sp>
        <p:nvSpPr>
          <p:cNvPr id="12"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0" name="Date Placeholder 9"/>
          <p:cNvSpPr>
            <a:spLocks noGrp="1"/>
          </p:cNvSpPr>
          <p:nvPr>
            <p:ph type="dt" sz="half" idx="18"/>
          </p:nvPr>
        </p:nvSpPr>
        <p:spPr/>
        <p:txBody>
          <a:bodyPr/>
          <a:lstStyle/>
          <a:p>
            <a:fld id="{4AAE9F12-DBCD-49EB-AF87-30E9CAE69888}" type="datetime1">
              <a:rPr lang="en-US" smtClean="0"/>
              <a:t>7/4/2014</a:t>
            </a:fld>
            <a:endParaRPr lang="en-US" dirty="0"/>
          </a:p>
        </p:txBody>
      </p:sp>
      <p:sp>
        <p:nvSpPr>
          <p:cNvPr id="13" name="Footer Placeholder 12"/>
          <p:cNvSpPr>
            <a:spLocks noGrp="1"/>
          </p:cNvSpPr>
          <p:nvPr>
            <p:ph type="ftr" sz="quarter" idx="19"/>
          </p:nvPr>
        </p:nvSpPr>
        <p:spPr/>
        <p:txBody>
          <a:bodyPr/>
          <a:lstStyle/>
          <a:p>
            <a:r>
              <a:rPr lang="en-US" smtClean="0"/>
              <a:t>Microsoft confidential</a:t>
            </a:r>
            <a:endParaRPr lang="en-US" dirty="0"/>
          </a:p>
        </p:txBody>
      </p:sp>
      <p:sp>
        <p:nvSpPr>
          <p:cNvPr id="14" name="Slide Number Placeholder 13"/>
          <p:cNvSpPr>
            <a:spLocks noGrp="1"/>
          </p:cNvSpPr>
          <p:nvPr>
            <p:ph type="sldNum" sz="quarter" idx="20"/>
          </p:nvPr>
        </p:nvSpPr>
        <p:spPr/>
        <p:txBody>
          <a:bodyPr/>
          <a:lstStyle/>
          <a:p>
            <a:fld id="{B6F15528-21DE-4FAA-801E-634DDDAF4B2B}" type="slidenum">
              <a:rPr lang="en-US" smtClean="0"/>
              <a:pPr/>
              <a:t>‹Nº›</a:t>
            </a:fld>
            <a:endParaRPr lang="en-US" dirty="0"/>
          </a:p>
        </p:txBody>
      </p:sp>
      <p:sp>
        <p:nvSpPr>
          <p:cNvPr id="15" name="Title 14"/>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Tree>
    <p:extLst>
      <p:ext uri="{BB962C8B-B14F-4D97-AF65-F5344CB8AC3E}">
        <p14:creationId xmlns:p14="http://schemas.microsoft.com/office/powerpoint/2010/main" val="2051440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Graphics">
    <p:spTree>
      <p:nvGrpSpPr>
        <p:cNvPr id="1" name=""/>
        <p:cNvGrpSpPr/>
        <p:nvPr/>
      </p:nvGrpSpPr>
      <p:grpSpPr>
        <a:xfrm>
          <a:off x="0" y="0"/>
          <a:ext cx="0" cy="0"/>
          <a:chOff x="0" y="0"/>
          <a:chExt cx="0" cy="0"/>
        </a:xfrm>
      </p:grpSpPr>
      <p:sp>
        <p:nvSpPr>
          <p:cNvPr id="10" name="Content Placeholder 9"/>
          <p:cNvSpPr>
            <a:spLocks noGrp="1"/>
          </p:cNvSpPr>
          <p:nvPr>
            <p:ph sz="quarter" idx="18" hasCustomPrompt="1"/>
          </p:nvPr>
        </p:nvSpPr>
        <p:spPr>
          <a:xfrm>
            <a:off x="457200" y="1830388"/>
            <a:ext cx="4633913" cy="267017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9" name="Date Placeholder 8"/>
          <p:cNvSpPr>
            <a:spLocks noGrp="1"/>
          </p:cNvSpPr>
          <p:nvPr>
            <p:ph type="dt" sz="half" idx="22"/>
          </p:nvPr>
        </p:nvSpPr>
        <p:spPr/>
        <p:txBody>
          <a:bodyPr/>
          <a:lstStyle/>
          <a:p>
            <a:fld id="{B144B47E-32F1-4376-B255-AACC18F7F628}" type="datetime1">
              <a:rPr lang="en-US" smtClean="0"/>
              <a:t>7/4/2014</a:t>
            </a:fld>
            <a:endParaRPr lang="en-US" dirty="0"/>
          </a:p>
        </p:txBody>
      </p:sp>
      <p:sp>
        <p:nvSpPr>
          <p:cNvPr id="18" name="Footer Placeholder 17"/>
          <p:cNvSpPr>
            <a:spLocks noGrp="1"/>
          </p:cNvSpPr>
          <p:nvPr>
            <p:ph type="ftr" sz="quarter" idx="23"/>
          </p:nvPr>
        </p:nvSpPr>
        <p:spPr/>
        <p:txBody>
          <a:bodyPr/>
          <a:lstStyle/>
          <a:p>
            <a:r>
              <a:rPr lang="en-US" smtClean="0"/>
              <a:t>Microsoft confidential</a:t>
            </a:r>
            <a:endParaRPr lang="en-US" dirty="0"/>
          </a:p>
        </p:txBody>
      </p:sp>
      <p:sp>
        <p:nvSpPr>
          <p:cNvPr id="19" name="Slide Number Placeholder 18"/>
          <p:cNvSpPr>
            <a:spLocks noGrp="1"/>
          </p:cNvSpPr>
          <p:nvPr>
            <p:ph type="sldNum" sz="quarter" idx="24"/>
          </p:nvPr>
        </p:nvSpPr>
        <p:spPr/>
        <p:txBody>
          <a:bodyPr/>
          <a:lstStyle/>
          <a:p>
            <a:fld id="{B6F15528-21DE-4FAA-801E-634DDDAF4B2B}" type="slidenum">
              <a:rPr lang="en-US" smtClean="0"/>
              <a:pPr/>
              <a:t>‹Nº›</a:t>
            </a:fld>
            <a:endParaRPr lang="en-US" dirty="0"/>
          </a:p>
        </p:txBody>
      </p:sp>
      <p:sp>
        <p:nvSpPr>
          <p:cNvPr id="20" name="Title 19"/>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2" name="Content Placeholder 9"/>
          <p:cNvSpPr>
            <a:spLocks noGrp="1"/>
          </p:cNvSpPr>
          <p:nvPr>
            <p:ph sz="quarter" idx="25" hasCustomPrompt="1"/>
          </p:nvPr>
        </p:nvSpPr>
        <p:spPr>
          <a:xfrm>
            <a:off x="5249863" y="1830388"/>
            <a:ext cx="3436937" cy="267017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Tree>
    <p:extLst>
      <p:ext uri="{BB962C8B-B14F-4D97-AF65-F5344CB8AC3E}">
        <p14:creationId xmlns:p14="http://schemas.microsoft.com/office/powerpoint/2010/main" val="1315407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57201" y="2973884"/>
            <a:ext cx="2241550" cy="461665"/>
          </a:xfrm>
        </p:spPr>
        <p:txBody>
          <a:bodyPr wrap="square">
            <a:spAutoFit/>
          </a:bodyPr>
          <a:lstStyle>
            <a:lvl1pPr marL="0" indent="0" algn="l">
              <a:spcBef>
                <a:spcPts val="0"/>
              </a:spcBef>
              <a:buNone/>
              <a:defRPr sz="1200" baseline="0">
                <a:solidFill>
                  <a:schemeClr val="tx1"/>
                </a:solidFill>
              </a:defRPr>
            </a:lvl1pPr>
            <a:lvl2pPr marL="285750" indent="-114300" algn="l">
              <a:spcBef>
                <a:spcPts val="0"/>
              </a:spcBef>
              <a:buFont typeface="Arial" pitchFamily="34" charset="0"/>
              <a:buChar char="•"/>
              <a:defRPr sz="1200">
                <a:solidFill>
                  <a:schemeClr val="tx1">
                    <a:lumMod val="60000"/>
                    <a:lumOff val="40000"/>
                  </a:schemeClr>
                </a:solidFill>
              </a:defRPr>
            </a:lvl2pPr>
            <a:lvl3pPr marL="457200" indent="-114300" algn="l">
              <a:buFont typeface="Arial" pitchFamily="34" charset="0"/>
              <a:buChar char="•"/>
              <a:defRPr sz="1200">
                <a:solidFill>
                  <a:schemeClr val="tx1">
                    <a:tint val="75000"/>
                  </a:schemeClr>
                </a:solidFill>
              </a:defRPr>
            </a:lvl3pPr>
            <a:lvl4pPr marL="628650" indent="-114300" algn="l">
              <a:buFont typeface="Arial" pitchFamily="34" charset="0"/>
              <a:buChar char="•"/>
              <a:defRPr sz="1200">
                <a:solidFill>
                  <a:schemeClr val="tx1">
                    <a:tint val="75000"/>
                  </a:schemeClr>
                </a:solidFill>
              </a:defRPr>
            </a:lvl4pPr>
            <a:lvl5pPr marL="742950" indent="-114300" algn="l">
              <a:buFont typeface="Arial" pitchFamily="34" charset="0"/>
              <a:buChar char="•"/>
              <a:defRPr sz="1200">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 and title</a:t>
            </a:r>
          </a:p>
        </p:txBody>
      </p:sp>
      <p:sp>
        <p:nvSpPr>
          <p:cNvPr id="16" name="Text Placeholder 8"/>
          <p:cNvSpPr>
            <a:spLocks noGrp="1"/>
          </p:cNvSpPr>
          <p:nvPr>
            <p:ph type="body" sz="quarter" idx="16" hasCustomPrompt="1"/>
          </p:nvPr>
        </p:nvSpPr>
        <p:spPr>
          <a:xfrm>
            <a:off x="457201" y="400123"/>
            <a:ext cx="2241550" cy="230832"/>
          </a:xfrm>
        </p:spPr>
        <p:txBody>
          <a:bodyPr wrap="square">
            <a:spAutoFit/>
          </a:bodyPr>
          <a:lstStyle>
            <a:lvl1pPr marL="0" indent="0">
              <a:buNone/>
              <a:defRPr sz="1200" baseline="0">
                <a:solidFill>
                  <a:schemeClr val="tx1"/>
                </a:solidFill>
              </a:defRPr>
            </a:lvl1pPr>
            <a:lvl2pPr>
              <a:defRPr sz="1200">
                <a:solidFill>
                  <a:schemeClr val="tx2"/>
                </a:solidFill>
              </a:defRPr>
            </a:lvl2pPr>
            <a:lvl3pPr>
              <a:defRPr sz="1200">
                <a:solidFill>
                  <a:schemeClr val="tx2"/>
                </a:solidFill>
              </a:defRPr>
            </a:lvl3pPr>
            <a:lvl4pPr>
              <a:defRPr sz="1200">
                <a:solidFill>
                  <a:schemeClr val="tx2"/>
                </a:solidFill>
              </a:defRPr>
            </a:lvl4pPr>
            <a:lvl5pPr marL="685800" indent="0">
              <a:buNone/>
              <a:defRPr sz="1200">
                <a:solidFill>
                  <a:schemeClr val="tx2"/>
                </a:solidFill>
              </a:defRPr>
            </a:lvl5pPr>
          </a:lstStyle>
          <a:p>
            <a:pPr lvl="0"/>
            <a:r>
              <a:rPr lang="en-US" dirty="0" smtClean="0"/>
              <a:t>Click to edit presentation date</a:t>
            </a:r>
          </a:p>
        </p:txBody>
      </p:sp>
      <p:sp>
        <p:nvSpPr>
          <p:cNvPr id="54" name="Title Placeholder 1"/>
          <p:cNvSpPr>
            <a:spLocks noGrp="1"/>
          </p:cNvSpPr>
          <p:nvPr>
            <p:ph type="title" hasCustomPrompt="1"/>
          </p:nvPr>
        </p:nvSpPr>
        <p:spPr>
          <a:xfrm>
            <a:off x="457201" y="1767840"/>
            <a:ext cx="2241550" cy="360548"/>
          </a:xfrm>
          <a:prstGeom prst="rect">
            <a:avLst/>
          </a:prstGeom>
        </p:spPr>
        <p:txBody>
          <a:bodyPr vert="horz" wrap="square" lIns="0" tIns="0" rIns="0" bIns="0" rtlCol="0" anchor="t" anchorCtr="0">
            <a:spAutoFit/>
          </a:bodyPr>
          <a:lstStyle>
            <a:lvl1pPr>
              <a:defRPr>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5178376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aphic and Text">
    <p:spTree>
      <p:nvGrpSpPr>
        <p:cNvPr id="1" name=""/>
        <p:cNvGrpSpPr/>
        <p:nvPr/>
      </p:nvGrpSpPr>
      <p:grpSpPr>
        <a:xfrm>
          <a:off x="0" y="0"/>
          <a:ext cx="0" cy="0"/>
          <a:chOff x="0" y="0"/>
          <a:chExt cx="0" cy="0"/>
        </a:xfrm>
      </p:grpSpPr>
      <p:sp>
        <p:nvSpPr>
          <p:cNvPr id="17" name="Text Placeholder 13"/>
          <p:cNvSpPr>
            <a:spLocks noGrp="1"/>
          </p:cNvSpPr>
          <p:nvPr>
            <p:ph type="body" sz="quarter" idx="20"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7" name="Date Placeholder 6"/>
          <p:cNvSpPr>
            <a:spLocks noGrp="1"/>
          </p:cNvSpPr>
          <p:nvPr>
            <p:ph type="dt" sz="half" idx="21"/>
          </p:nvPr>
        </p:nvSpPr>
        <p:spPr/>
        <p:txBody>
          <a:bodyPr/>
          <a:lstStyle/>
          <a:p>
            <a:fld id="{65FDB837-B1D3-4DC9-B088-0224C3358ECE}" type="datetime1">
              <a:rPr lang="en-US" smtClean="0"/>
              <a:t>7/4/2014</a:t>
            </a:fld>
            <a:endParaRPr lang="en-US" dirty="0"/>
          </a:p>
        </p:txBody>
      </p:sp>
      <p:sp>
        <p:nvSpPr>
          <p:cNvPr id="8" name="Footer Placeholder 7"/>
          <p:cNvSpPr>
            <a:spLocks noGrp="1"/>
          </p:cNvSpPr>
          <p:nvPr>
            <p:ph type="ftr" sz="quarter" idx="22"/>
          </p:nvPr>
        </p:nvSpPr>
        <p:spPr/>
        <p:txBody>
          <a:bodyPr/>
          <a:lstStyle/>
          <a:p>
            <a:r>
              <a:rPr lang="en-US" smtClean="0"/>
              <a:t>Microsoft confidential</a:t>
            </a:r>
            <a:endParaRPr lang="en-US" dirty="0"/>
          </a:p>
        </p:txBody>
      </p:sp>
      <p:sp>
        <p:nvSpPr>
          <p:cNvPr id="18" name="Slide Number Placeholder 17"/>
          <p:cNvSpPr>
            <a:spLocks noGrp="1"/>
          </p:cNvSpPr>
          <p:nvPr>
            <p:ph type="sldNum" sz="quarter" idx="23"/>
          </p:nvPr>
        </p:nvSpPr>
        <p:spPr/>
        <p:txBody>
          <a:bodyPr/>
          <a:lstStyle/>
          <a:p>
            <a:fld id="{B6F15528-21DE-4FAA-801E-634DDDAF4B2B}" type="slidenum">
              <a:rPr lang="en-US" smtClean="0"/>
              <a:pPr/>
              <a:t>‹Nº›</a:t>
            </a:fld>
            <a:endParaRPr lang="en-US" dirty="0"/>
          </a:p>
        </p:txBody>
      </p:sp>
      <p:sp>
        <p:nvSpPr>
          <p:cNvPr id="19" name="Title 18"/>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0" name="Content Placeholder 9"/>
          <p:cNvSpPr>
            <a:spLocks noGrp="1"/>
          </p:cNvSpPr>
          <p:nvPr>
            <p:ph sz="quarter" idx="18" hasCustomPrompt="1"/>
          </p:nvPr>
        </p:nvSpPr>
        <p:spPr>
          <a:xfrm>
            <a:off x="457200" y="1830388"/>
            <a:ext cx="4633913" cy="267017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p>
        </p:txBody>
      </p:sp>
      <p:sp>
        <p:nvSpPr>
          <p:cNvPr id="24" name="Text Placeholder 24"/>
          <p:cNvSpPr>
            <a:spLocks noGrp="1"/>
          </p:cNvSpPr>
          <p:nvPr>
            <p:ph type="body" sz="quarter" idx="29" hasCustomPrompt="1"/>
          </p:nvPr>
        </p:nvSpPr>
        <p:spPr>
          <a:xfrm>
            <a:off x="5243513" y="1792288"/>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25" name="Text Placeholder 21"/>
          <p:cNvSpPr>
            <a:spLocks noGrp="1"/>
          </p:cNvSpPr>
          <p:nvPr>
            <p:ph type="body" sz="quarter" idx="30" hasCustomPrompt="1"/>
          </p:nvPr>
        </p:nvSpPr>
        <p:spPr>
          <a:xfrm>
            <a:off x="5243513" y="2047595"/>
            <a:ext cx="2241550" cy="1276630"/>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2"/>
          <p:cNvSpPr>
            <a:spLocks noGrp="1"/>
          </p:cNvSpPr>
          <p:nvPr>
            <p:ph type="body" sz="quarter" idx="24" hasCustomPrompt="1"/>
          </p:nvPr>
        </p:nvSpPr>
        <p:spPr>
          <a:xfrm>
            <a:off x="5243514" y="3476626"/>
            <a:ext cx="1044574" cy="1023938"/>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2731404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phic and Quote">
    <p:spTree>
      <p:nvGrpSpPr>
        <p:cNvPr id="1" name=""/>
        <p:cNvGrpSpPr/>
        <p:nvPr/>
      </p:nvGrpSpPr>
      <p:grpSpPr>
        <a:xfrm>
          <a:off x="0" y="0"/>
          <a:ext cx="0" cy="0"/>
          <a:chOff x="0" y="0"/>
          <a:chExt cx="0" cy="0"/>
        </a:xfrm>
      </p:grpSpPr>
      <p:sp>
        <p:nvSpPr>
          <p:cNvPr id="15"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7" name="Date Placeholder 6"/>
          <p:cNvSpPr>
            <a:spLocks noGrp="1"/>
          </p:cNvSpPr>
          <p:nvPr>
            <p:ph type="dt" sz="half" idx="20"/>
          </p:nvPr>
        </p:nvSpPr>
        <p:spPr/>
        <p:txBody>
          <a:bodyPr/>
          <a:lstStyle/>
          <a:p>
            <a:fld id="{31E433CC-2B7D-4C81-9AC0-6A3D9C047EA4}" type="datetime1">
              <a:rPr lang="en-US" smtClean="0"/>
              <a:t>7/4/2014</a:t>
            </a:fld>
            <a:endParaRPr lang="en-US" dirty="0"/>
          </a:p>
        </p:txBody>
      </p:sp>
      <p:sp>
        <p:nvSpPr>
          <p:cNvPr id="8" name="Footer Placeholder 7"/>
          <p:cNvSpPr>
            <a:spLocks noGrp="1"/>
          </p:cNvSpPr>
          <p:nvPr>
            <p:ph type="ftr" sz="quarter" idx="21"/>
          </p:nvPr>
        </p:nvSpPr>
        <p:spPr/>
        <p:txBody>
          <a:bodyPr/>
          <a:lstStyle/>
          <a:p>
            <a:r>
              <a:rPr lang="en-US" smtClean="0"/>
              <a:t>Microsoft confidential</a:t>
            </a:r>
            <a:endParaRPr lang="en-US" dirty="0"/>
          </a:p>
        </p:txBody>
      </p:sp>
      <p:sp>
        <p:nvSpPr>
          <p:cNvPr id="16" name="Slide Number Placeholder 15"/>
          <p:cNvSpPr>
            <a:spLocks noGrp="1"/>
          </p:cNvSpPr>
          <p:nvPr>
            <p:ph type="sldNum" sz="quarter" idx="22"/>
          </p:nvPr>
        </p:nvSpPr>
        <p:spPr/>
        <p:txBody>
          <a:bodyPr/>
          <a:lstStyle/>
          <a:p>
            <a:fld id="{B6F15528-21DE-4FAA-801E-634DDDAF4B2B}" type="slidenum">
              <a:rPr lang="en-US" smtClean="0"/>
              <a:pPr/>
              <a:t>‹Nº›</a:t>
            </a:fld>
            <a:endParaRPr lang="en-US" dirty="0"/>
          </a:p>
        </p:txBody>
      </p:sp>
      <p:sp>
        <p:nvSpPr>
          <p:cNvPr id="17" name="Title 16"/>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19" name="Content Placeholder 9"/>
          <p:cNvSpPr>
            <a:spLocks noGrp="1"/>
          </p:cNvSpPr>
          <p:nvPr>
            <p:ph sz="quarter" idx="18" hasCustomPrompt="1"/>
          </p:nvPr>
        </p:nvSpPr>
        <p:spPr>
          <a:xfrm>
            <a:off x="2849563" y="1830388"/>
            <a:ext cx="4633913" cy="2670175"/>
          </a:xfrm>
          <a:solidFill>
            <a:schemeClr val="accent3"/>
          </a:solidFill>
        </p:spPr>
        <p:txBody>
          <a:bodyPr anchor="ctr" anchorCtr="0">
            <a:normAutofit/>
          </a:bodyPr>
          <a:lstStyle>
            <a:lvl1pPr marL="0" indent="0" algn="ctr">
              <a:buNone/>
              <a:defRPr sz="1400" baseline="0">
                <a:solidFill>
                  <a:schemeClr val="tx2"/>
                </a:solidFill>
              </a:defRPr>
            </a:lvl1pPr>
          </a:lstStyle>
          <a:p>
            <a:pPr lvl="0"/>
            <a:r>
              <a:rPr lang="en-US" dirty="0" smtClean="0"/>
              <a:t>Click to place graphic/photo</a:t>
            </a:r>
            <a:endParaRPr lang="en-US" dirty="0"/>
          </a:p>
        </p:txBody>
      </p:sp>
      <p:sp>
        <p:nvSpPr>
          <p:cNvPr id="21" name="Text Placeholder 2"/>
          <p:cNvSpPr>
            <a:spLocks noGrp="1"/>
          </p:cNvSpPr>
          <p:nvPr>
            <p:ph type="body" sz="quarter" idx="29" hasCustomPrompt="1"/>
          </p:nvPr>
        </p:nvSpPr>
        <p:spPr>
          <a:xfrm>
            <a:off x="457200" y="1768475"/>
            <a:ext cx="2241550" cy="2732087"/>
          </a:xfrm>
        </p:spPr>
        <p:txBody>
          <a:bodyPr/>
          <a:lstStyle>
            <a:lvl1pPr marL="0" indent="0">
              <a:lnSpc>
                <a:spcPct val="105000"/>
              </a:lnSpc>
              <a:buNone/>
              <a:defRPr sz="2400">
                <a:solidFill>
                  <a:schemeClr val="tx2"/>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Text Placeholder 2"/>
          <p:cNvSpPr>
            <a:spLocks noGrp="1"/>
          </p:cNvSpPr>
          <p:nvPr>
            <p:ph type="body" sz="quarter" idx="24" hasCustomPrompt="1"/>
          </p:nvPr>
        </p:nvSpPr>
        <p:spPr>
          <a:xfrm>
            <a:off x="7642225" y="1830388"/>
            <a:ext cx="1044576" cy="1195387"/>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667464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39"/>
          </p:nvPr>
        </p:nvSpPr>
        <p:spPr/>
        <p:txBody>
          <a:bodyPr/>
          <a:lstStyle/>
          <a:p>
            <a:fld id="{0B759D98-EAE2-45FF-92FC-E8016F3BA88C}" type="datetime1">
              <a:rPr lang="en-US" smtClean="0"/>
              <a:t>7/4/2014</a:t>
            </a:fld>
            <a:endParaRPr lang="en-US" dirty="0"/>
          </a:p>
        </p:txBody>
      </p:sp>
      <p:sp>
        <p:nvSpPr>
          <p:cNvPr id="7" name="Footer Placeholder 6"/>
          <p:cNvSpPr>
            <a:spLocks noGrp="1"/>
          </p:cNvSpPr>
          <p:nvPr>
            <p:ph type="ftr" sz="quarter" idx="40"/>
          </p:nvPr>
        </p:nvSpPr>
        <p:spPr/>
        <p:txBody>
          <a:bodyPr/>
          <a:lstStyle/>
          <a:p>
            <a:r>
              <a:rPr lang="en-US" smtClean="0"/>
              <a:t>Microsoft confidential</a:t>
            </a:r>
            <a:endParaRPr lang="en-US" dirty="0"/>
          </a:p>
        </p:txBody>
      </p:sp>
      <p:sp>
        <p:nvSpPr>
          <p:cNvPr id="9" name="Slide Number Placeholder 8"/>
          <p:cNvSpPr>
            <a:spLocks noGrp="1"/>
          </p:cNvSpPr>
          <p:nvPr>
            <p:ph type="sldNum" sz="quarter" idx="41"/>
          </p:nvPr>
        </p:nvSpPr>
        <p:spPr/>
        <p:txBody>
          <a:bodyPr/>
          <a:lstStyle/>
          <a:p>
            <a:fld id="{B6F15528-21DE-4FAA-801E-634DDDAF4B2B}" type="slidenum">
              <a:rPr lang="en-US" smtClean="0"/>
              <a:pPr/>
              <a:t>‹Nº›</a:t>
            </a:fld>
            <a:endParaRPr lang="en-US" dirty="0"/>
          </a:p>
        </p:txBody>
      </p:sp>
      <p:sp>
        <p:nvSpPr>
          <p:cNvPr id="12" name="Title 1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0" name="Picture Placeholder 9"/>
          <p:cNvSpPr>
            <a:spLocks noGrp="1"/>
          </p:cNvSpPr>
          <p:nvPr>
            <p:ph type="pic" sz="quarter" idx="42" hasCustomPrompt="1"/>
          </p:nvPr>
        </p:nvSpPr>
        <p:spPr>
          <a:xfrm>
            <a:off x="457200" y="1219201"/>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1" name="Picture Placeholder 9"/>
          <p:cNvSpPr>
            <a:spLocks noGrp="1"/>
          </p:cNvSpPr>
          <p:nvPr>
            <p:ph type="pic" sz="quarter" idx="43" hasCustomPrompt="1"/>
          </p:nvPr>
        </p:nvSpPr>
        <p:spPr>
          <a:xfrm>
            <a:off x="457200" y="2281427"/>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2" name="Picture Placeholder 9"/>
          <p:cNvSpPr>
            <a:spLocks noGrp="1"/>
          </p:cNvSpPr>
          <p:nvPr>
            <p:ph type="pic" sz="quarter" idx="44" hasCustomPrompt="1"/>
          </p:nvPr>
        </p:nvSpPr>
        <p:spPr>
          <a:xfrm>
            <a:off x="457200" y="3356606"/>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15" name="Text Placeholder 14"/>
          <p:cNvSpPr>
            <a:spLocks noGrp="1"/>
          </p:cNvSpPr>
          <p:nvPr>
            <p:ph type="body" sz="quarter" idx="45" hasCustomPrompt="1"/>
          </p:nvPr>
        </p:nvSpPr>
        <p:spPr>
          <a:xfrm>
            <a:off x="16541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3" name="Text Placeholder 14"/>
          <p:cNvSpPr>
            <a:spLocks noGrp="1"/>
          </p:cNvSpPr>
          <p:nvPr>
            <p:ph type="body" sz="quarter" idx="46" hasCustomPrompt="1"/>
          </p:nvPr>
        </p:nvSpPr>
        <p:spPr>
          <a:xfrm>
            <a:off x="40544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4" name="Text Placeholder 14"/>
          <p:cNvSpPr>
            <a:spLocks noGrp="1"/>
          </p:cNvSpPr>
          <p:nvPr>
            <p:ph type="body" sz="quarter" idx="47" hasCustomPrompt="1"/>
          </p:nvPr>
        </p:nvSpPr>
        <p:spPr>
          <a:xfrm>
            <a:off x="1654175"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5" name="Text Placeholder 14"/>
          <p:cNvSpPr>
            <a:spLocks noGrp="1"/>
          </p:cNvSpPr>
          <p:nvPr>
            <p:ph type="body" sz="quarter" idx="48" hasCustomPrompt="1"/>
          </p:nvPr>
        </p:nvSpPr>
        <p:spPr>
          <a:xfrm>
            <a:off x="4057650"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6" name="Text Placeholder 14"/>
          <p:cNvSpPr>
            <a:spLocks noGrp="1"/>
          </p:cNvSpPr>
          <p:nvPr>
            <p:ph type="body" sz="quarter" idx="49" hasCustomPrompt="1"/>
          </p:nvPr>
        </p:nvSpPr>
        <p:spPr>
          <a:xfrm>
            <a:off x="1654175"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7" name="Text Placeholder 14"/>
          <p:cNvSpPr>
            <a:spLocks noGrp="1"/>
          </p:cNvSpPr>
          <p:nvPr>
            <p:ph type="body" sz="quarter" idx="50" hasCustomPrompt="1"/>
          </p:nvPr>
        </p:nvSpPr>
        <p:spPr>
          <a:xfrm>
            <a:off x="4057650"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8" name="Text Placeholder 2"/>
          <p:cNvSpPr>
            <a:spLocks noGrp="1"/>
          </p:cNvSpPr>
          <p:nvPr>
            <p:ph type="body" sz="quarter" idx="38" hasCustomPrompt="1"/>
          </p:nvPr>
        </p:nvSpPr>
        <p:spPr>
          <a:xfrm>
            <a:off x="6446838" y="1219200"/>
            <a:ext cx="2239961" cy="3044184"/>
          </a:xfrm>
          <a:solidFill>
            <a:schemeClr val="accent1"/>
          </a:solidFill>
        </p:spPr>
        <p:txBody>
          <a:bodyPr lIns="137160" tIns="91440" rIns="137160" bIns="91440"/>
          <a:lstStyle>
            <a:lvl1pPr marL="0" indent="0">
              <a:lnSpc>
                <a:spcPct val="105000"/>
              </a:lnSpc>
              <a:spcBef>
                <a:spcPts val="200"/>
              </a:spcBef>
              <a:spcAft>
                <a:spcPts val="200"/>
              </a:spcAft>
              <a:buNone/>
              <a:defRPr sz="900" b="0">
                <a:solidFill>
                  <a:schemeClr val="bg1"/>
                </a:solidFill>
              </a:defRPr>
            </a:lvl1pPr>
            <a:lvl2pPr marL="114300" indent="-114300">
              <a:lnSpc>
                <a:spcPct val="105000"/>
              </a:lnSpc>
              <a:buFont typeface="Arial" pitchFamily="34" charset="0"/>
              <a:buChar char="•"/>
              <a:defRPr sz="900">
                <a:solidFill>
                  <a:schemeClr val="bg1"/>
                </a:solidFill>
              </a:defRPr>
            </a:lvl2pPr>
            <a:lvl3pPr marL="288925" indent="-114300">
              <a:lnSpc>
                <a:spcPct val="105000"/>
              </a:lnSpc>
              <a:defRPr sz="900">
                <a:solidFill>
                  <a:schemeClr val="bg1"/>
                </a:solidFill>
              </a:defRPr>
            </a:lvl3pPr>
            <a:lvl4pPr marL="457200" indent="-114300">
              <a:lnSpc>
                <a:spcPct val="105000"/>
              </a:lnSpc>
              <a:defRPr sz="900">
                <a:solidFill>
                  <a:schemeClr val="bg1"/>
                </a:solidFill>
              </a:defRPr>
            </a:lvl4pPr>
            <a:lvl5pPr marL="631825" indent="-114300">
              <a:lnSpc>
                <a:spcPct val="105000"/>
              </a:lnSpc>
              <a:defRPr sz="900">
                <a:solidFill>
                  <a:schemeClr val="bg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88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id Highlight Top">
    <p:spTree>
      <p:nvGrpSpPr>
        <p:cNvPr id="1" name=""/>
        <p:cNvGrpSpPr/>
        <p:nvPr/>
      </p:nvGrpSpPr>
      <p:grpSpPr>
        <a:xfrm>
          <a:off x="0" y="0"/>
          <a:ext cx="0" cy="0"/>
          <a:chOff x="0" y="0"/>
          <a:chExt cx="0" cy="0"/>
        </a:xfrm>
      </p:grpSpPr>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39"/>
          </p:nvPr>
        </p:nvSpPr>
        <p:spPr/>
        <p:txBody>
          <a:bodyPr/>
          <a:lstStyle/>
          <a:p>
            <a:fld id="{01CF3759-0E2D-418B-9F1D-D47669AF3638}" type="datetime1">
              <a:rPr lang="en-US" smtClean="0"/>
              <a:t>7/4/2014</a:t>
            </a:fld>
            <a:endParaRPr lang="en-US" dirty="0"/>
          </a:p>
        </p:txBody>
      </p:sp>
      <p:sp>
        <p:nvSpPr>
          <p:cNvPr id="7" name="Footer Placeholder 6"/>
          <p:cNvSpPr>
            <a:spLocks noGrp="1"/>
          </p:cNvSpPr>
          <p:nvPr>
            <p:ph type="ftr" sz="quarter" idx="40"/>
          </p:nvPr>
        </p:nvSpPr>
        <p:spPr/>
        <p:txBody>
          <a:bodyPr/>
          <a:lstStyle/>
          <a:p>
            <a:r>
              <a:rPr lang="en-US" smtClean="0"/>
              <a:t>Microsoft confidential</a:t>
            </a:r>
            <a:endParaRPr lang="en-US" dirty="0"/>
          </a:p>
        </p:txBody>
      </p:sp>
      <p:sp>
        <p:nvSpPr>
          <p:cNvPr id="9" name="Slide Number Placeholder 8"/>
          <p:cNvSpPr>
            <a:spLocks noGrp="1"/>
          </p:cNvSpPr>
          <p:nvPr>
            <p:ph type="sldNum" sz="quarter" idx="41"/>
          </p:nvPr>
        </p:nvSpPr>
        <p:spPr/>
        <p:txBody>
          <a:bodyPr/>
          <a:lstStyle/>
          <a:p>
            <a:fld id="{B6F15528-21DE-4FAA-801E-634DDDAF4B2B}" type="slidenum">
              <a:rPr lang="en-US" smtClean="0"/>
              <a:pPr/>
              <a:t>‹Nº›</a:t>
            </a:fld>
            <a:endParaRPr lang="en-US" dirty="0"/>
          </a:p>
        </p:txBody>
      </p:sp>
      <p:sp>
        <p:nvSpPr>
          <p:cNvPr id="12" name="Title 1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0" name="Picture Placeholder 9"/>
          <p:cNvSpPr>
            <a:spLocks noGrp="1"/>
          </p:cNvSpPr>
          <p:nvPr>
            <p:ph type="pic" sz="quarter" idx="42" hasCustomPrompt="1"/>
          </p:nvPr>
        </p:nvSpPr>
        <p:spPr>
          <a:xfrm>
            <a:off x="457200" y="1219201"/>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1" name="Picture Placeholder 9"/>
          <p:cNvSpPr>
            <a:spLocks noGrp="1"/>
          </p:cNvSpPr>
          <p:nvPr>
            <p:ph type="pic" sz="quarter" idx="43" hasCustomPrompt="1"/>
          </p:nvPr>
        </p:nvSpPr>
        <p:spPr>
          <a:xfrm>
            <a:off x="457200" y="2281427"/>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2" name="Picture Placeholder 9"/>
          <p:cNvSpPr>
            <a:spLocks noGrp="1"/>
          </p:cNvSpPr>
          <p:nvPr>
            <p:ph type="pic" sz="quarter" idx="44" hasCustomPrompt="1"/>
          </p:nvPr>
        </p:nvSpPr>
        <p:spPr>
          <a:xfrm>
            <a:off x="457200" y="3356606"/>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15" name="Text Placeholder 14"/>
          <p:cNvSpPr>
            <a:spLocks noGrp="1"/>
          </p:cNvSpPr>
          <p:nvPr>
            <p:ph type="body" sz="quarter" idx="45" hasCustomPrompt="1"/>
          </p:nvPr>
        </p:nvSpPr>
        <p:spPr>
          <a:xfrm>
            <a:off x="1654175" y="1219200"/>
            <a:ext cx="2400300"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a:lnSpc>
                <a:spcPct val="105000"/>
              </a:lnSpc>
              <a:defRPr>
                <a:solidFill>
                  <a:schemeClr val="bg1"/>
                </a:solidFill>
              </a:defRPr>
            </a:lvl5pPr>
          </a:lstStyle>
          <a:p>
            <a:pPr lvl="0"/>
            <a:r>
              <a:rPr lang="en-US" dirty="0" smtClean="0"/>
              <a:t>Click to edit text</a:t>
            </a:r>
          </a:p>
        </p:txBody>
      </p:sp>
      <p:sp>
        <p:nvSpPr>
          <p:cNvPr id="33" name="Text Placeholder 14"/>
          <p:cNvSpPr>
            <a:spLocks noGrp="1"/>
          </p:cNvSpPr>
          <p:nvPr>
            <p:ph type="body" sz="quarter" idx="46" hasCustomPrompt="1"/>
          </p:nvPr>
        </p:nvSpPr>
        <p:spPr>
          <a:xfrm>
            <a:off x="4054475" y="1219200"/>
            <a:ext cx="2400300"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marL="685800" indent="0">
              <a:lnSpc>
                <a:spcPct val="105000"/>
              </a:lnSpc>
              <a:buNone/>
              <a:defRPr>
                <a:solidFill>
                  <a:schemeClr val="bg1"/>
                </a:solidFill>
              </a:defRPr>
            </a:lvl5pPr>
          </a:lstStyle>
          <a:p>
            <a:pPr lvl="0"/>
            <a:r>
              <a:rPr lang="en-US" dirty="0" smtClean="0"/>
              <a:t>Click to edit text</a:t>
            </a:r>
          </a:p>
        </p:txBody>
      </p:sp>
      <p:sp>
        <p:nvSpPr>
          <p:cNvPr id="34" name="Text Placeholder 14"/>
          <p:cNvSpPr>
            <a:spLocks noGrp="1"/>
          </p:cNvSpPr>
          <p:nvPr>
            <p:ph type="body" sz="quarter" idx="47" hasCustomPrompt="1"/>
          </p:nvPr>
        </p:nvSpPr>
        <p:spPr>
          <a:xfrm>
            <a:off x="1654175"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5" name="Text Placeholder 14"/>
          <p:cNvSpPr>
            <a:spLocks noGrp="1"/>
          </p:cNvSpPr>
          <p:nvPr>
            <p:ph type="body" sz="quarter" idx="48" hasCustomPrompt="1"/>
          </p:nvPr>
        </p:nvSpPr>
        <p:spPr>
          <a:xfrm>
            <a:off x="4057650"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6" name="Text Placeholder 14"/>
          <p:cNvSpPr>
            <a:spLocks noGrp="1"/>
          </p:cNvSpPr>
          <p:nvPr>
            <p:ph type="body" sz="quarter" idx="49" hasCustomPrompt="1"/>
          </p:nvPr>
        </p:nvSpPr>
        <p:spPr>
          <a:xfrm>
            <a:off x="1654175"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7" name="Text Placeholder 14"/>
          <p:cNvSpPr>
            <a:spLocks noGrp="1"/>
          </p:cNvSpPr>
          <p:nvPr>
            <p:ph type="body" sz="quarter" idx="50" hasCustomPrompt="1"/>
          </p:nvPr>
        </p:nvSpPr>
        <p:spPr>
          <a:xfrm>
            <a:off x="4057650"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8" name="Text Placeholder 2"/>
          <p:cNvSpPr>
            <a:spLocks noGrp="1"/>
          </p:cNvSpPr>
          <p:nvPr>
            <p:ph type="body" sz="quarter" idx="38" hasCustomPrompt="1"/>
          </p:nvPr>
        </p:nvSpPr>
        <p:spPr>
          <a:xfrm>
            <a:off x="6446838" y="1219200"/>
            <a:ext cx="2239961" cy="3044184"/>
          </a:xfrm>
          <a:solidFill>
            <a:schemeClr val="accent1"/>
          </a:solidFill>
        </p:spPr>
        <p:txBody>
          <a:bodyPr lIns="137160" tIns="91440" rIns="137160" bIns="91440"/>
          <a:lstStyle>
            <a:lvl1pPr marL="0" indent="0">
              <a:lnSpc>
                <a:spcPct val="105000"/>
              </a:lnSpc>
              <a:spcBef>
                <a:spcPts val="200"/>
              </a:spcBef>
              <a:spcAft>
                <a:spcPts val="200"/>
              </a:spcAft>
              <a:buNone/>
              <a:defRPr sz="900" b="0">
                <a:solidFill>
                  <a:schemeClr val="bg1"/>
                </a:solidFill>
              </a:defRPr>
            </a:lvl1pPr>
            <a:lvl2pPr marL="114300" indent="-114300">
              <a:lnSpc>
                <a:spcPct val="105000"/>
              </a:lnSpc>
              <a:buFont typeface="Arial" pitchFamily="34" charset="0"/>
              <a:buChar char="•"/>
              <a:defRPr sz="900">
                <a:solidFill>
                  <a:schemeClr val="bg1"/>
                </a:solidFill>
              </a:defRPr>
            </a:lvl2pPr>
            <a:lvl3pPr marL="288925" indent="-114300">
              <a:lnSpc>
                <a:spcPct val="105000"/>
              </a:lnSpc>
              <a:defRPr sz="900">
                <a:solidFill>
                  <a:schemeClr val="bg1"/>
                </a:solidFill>
              </a:defRPr>
            </a:lvl3pPr>
            <a:lvl4pPr marL="457200" indent="-114300">
              <a:lnSpc>
                <a:spcPct val="105000"/>
              </a:lnSpc>
              <a:defRPr sz="900">
                <a:solidFill>
                  <a:schemeClr val="bg1"/>
                </a:solidFill>
              </a:defRPr>
            </a:lvl4pPr>
            <a:lvl5pPr marL="631825" indent="-114300">
              <a:lnSpc>
                <a:spcPct val="105000"/>
              </a:lnSpc>
              <a:defRPr sz="900">
                <a:solidFill>
                  <a:schemeClr val="bg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33082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id Highlight Middle">
    <p:spTree>
      <p:nvGrpSpPr>
        <p:cNvPr id="1" name=""/>
        <p:cNvGrpSpPr/>
        <p:nvPr/>
      </p:nvGrpSpPr>
      <p:grpSpPr>
        <a:xfrm>
          <a:off x="0" y="0"/>
          <a:ext cx="0" cy="0"/>
          <a:chOff x="0" y="0"/>
          <a:chExt cx="0" cy="0"/>
        </a:xfrm>
      </p:grpSpPr>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39"/>
          </p:nvPr>
        </p:nvSpPr>
        <p:spPr/>
        <p:txBody>
          <a:bodyPr/>
          <a:lstStyle/>
          <a:p>
            <a:fld id="{20A2AFA3-76B4-4F1D-925E-9100ACD37BD6}" type="datetime1">
              <a:rPr lang="en-US" smtClean="0"/>
              <a:t>7/4/2014</a:t>
            </a:fld>
            <a:endParaRPr lang="en-US" dirty="0"/>
          </a:p>
        </p:txBody>
      </p:sp>
      <p:sp>
        <p:nvSpPr>
          <p:cNvPr id="7" name="Footer Placeholder 6"/>
          <p:cNvSpPr>
            <a:spLocks noGrp="1"/>
          </p:cNvSpPr>
          <p:nvPr>
            <p:ph type="ftr" sz="quarter" idx="40"/>
          </p:nvPr>
        </p:nvSpPr>
        <p:spPr/>
        <p:txBody>
          <a:bodyPr/>
          <a:lstStyle/>
          <a:p>
            <a:r>
              <a:rPr lang="en-US" smtClean="0"/>
              <a:t>Microsoft confidential</a:t>
            </a:r>
            <a:endParaRPr lang="en-US" dirty="0"/>
          </a:p>
        </p:txBody>
      </p:sp>
      <p:sp>
        <p:nvSpPr>
          <p:cNvPr id="9" name="Slide Number Placeholder 8"/>
          <p:cNvSpPr>
            <a:spLocks noGrp="1"/>
          </p:cNvSpPr>
          <p:nvPr>
            <p:ph type="sldNum" sz="quarter" idx="41"/>
          </p:nvPr>
        </p:nvSpPr>
        <p:spPr/>
        <p:txBody>
          <a:bodyPr/>
          <a:lstStyle/>
          <a:p>
            <a:fld id="{B6F15528-21DE-4FAA-801E-634DDDAF4B2B}" type="slidenum">
              <a:rPr lang="en-US" smtClean="0"/>
              <a:pPr/>
              <a:t>‹Nº›</a:t>
            </a:fld>
            <a:endParaRPr lang="en-US" dirty="0"/>
          </a:p>
        </p:txBody>
      </p:sp>
      <p:sp>
        <p:nvSpPr>
          <p:cNvPr id="12" name="Title 1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0" name="Picture Placeholder 9"/>
          <p:cNvSpPr>
            <a:spLocks noGrp="1"/>
          </p:cNvSpPr>
          <p:nvPr>
            <p:ph type="pic" sz="quarter" idx="42" hasCustomPrompt="1"/>
          </p:nvPr>
        </p:nvSpPr>
        <p:spPr>
          <a:xfrm>
            <a:off x="457200" y="1219201"/>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1" name="Picture Placeholder 9"/>
          <p:cNvSpPr>
            <a:spLocks noGrp="1"/>
          </p:cNvSpPr>
          <p:nvPr>
            <p:ph type="pic" sz="quarter" idx="43" hasCustomPrompt="1"/>
          </p:nvPr>
        </p:nvSpPr>
        <p:spPr>
          <a:xfrm>
            <a:off x="457200" y="2281427"/>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2" name="Picture Placeholder 9"/>
          <p:cNvSpPr>
            <a:spLocks noGrp="1"/>
          </p:cNvSpPr>
          <p:nvPr>
            <p:ph type="pic" sz="quarter" idx="44" hasCustomPrompt="1"/>
          </p:nvPr>
        </p:nvSpPr>
        <p:spPr>
          <a:xfrm>
            <a:off x="457200" y="3356606"/>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15" name="Text Placeholder 14"/>
          <p:cNvSpPr>
            <a:spLocks noGrp="1"/>
          </p:cNvSpPr>
          <p:nvPr>
            <p:ph type="body" sz="quarter" idx="45" hasCustomPrompt="1"/>
          </p:nvPr>
        </p:nvSpPr>
        <p:spPr>
          <a:xfrm>
            <a:off x="16541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3" name="Text Placeholder 14"/>
          <p:cNvSpPr>
            <a:spLocks noGrp="1"/>
          </p:cNvSpPr>
          <p:nvPr>
            <p:ph type="body" sz="quarter" idx="46" hasCustomPrompt="1"/>
          </p:nvPr>
        </p:nvSpPr>
        <p:spPr>
          <a:xfrm>
            <a:off x="40544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4" name="Text Placeholder 14"/>
          <p:cNvSpPr>
            <a:spLocks noGrp="1"/>
          </p:cNvSpPr>
          <p:nvPr>
            <p:ph type="body" sz="quarter" idx="47" hasCustomPrompt="1"/>
          </p:nvPr>
        </p:nvSpPr>
        <p:spPr>
          <a:xfrm>
            <a:off x="1654174" y="2281742"/>
            <a:ext cx="2403476"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a:lnSpc>
                <a:spcPct val="105000"/>
              </a:lnSpc>
              <a:defRPr>
                <a:solidFill>
                  <a:schemeClr val="bg1"/>
                </a:solidFill>
              </a:defRPr>
            </a:lvl5pPr>
          </a:lstStyle>
          <a:p>
            <a:pPr lvl="0"/>
            <a:r>
              <a:rPr lang="en-US" dirty="0" smtClean="0"/>
              <a:t>Click to edit text</a:t>
            </a:r>
          </a:p>
        </p:txBody>
      </p:sp>
      <p:sp>
        <p:nvSpPr>
          <p:cNvPr id="35" name="Text Placeholder 14"/>
          <p:cNvSpPr>
            <a:spLocks noGrp="1"/>
          </p:cNvSpPr>
          <p:nvPr>
            <p:ph type="body" sz="quarter" idx="48" hasCustomPrompt="1"/>
          </p:nvPr>
        </p:nvSpPr>
        <p:spPr>
          <a:xfrm>
            <a:off x="4057649" y="2281742"/>
            <a:ext cx="2403476"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a:lnSpc>
                <a:spcPct val="105000"/>
              </a:lnSpc>
              <a:defRPr>
                <a:solidFill>
                  <a:schemeClr val="bg1"/>
                </a:solidFill>
              </a:defRPr>
            </a:lvl5pPr>
          </a:lstStyle>
          <a:p>
            <a:pPr lvl="0"/>
            <a:r>
              <a:rPr lang="en-US" dirty="0" smtClean="0"/>
              <a:t>Click to edit text</a:t>
            </a:r>
          </a:p>
        </p:txBody>
      </p:sp>
      <p:sp>
        <p:nvSpPr>
          <p:cNvPr id="36" name="Text Placeholder 14"/>
          <p:cNvSpPr>
            <a:spLocks noGrp="1"/>
          </p:cNvSpPr>
          <p:nvPr>
            <p:ph type="body" sz="quarter" idx="49" hasCustomPrompt="1"/>
          </p:nvPr>
        </p:nvSpPr>
        <p:spPr>
          <a:xfrm>
            <a:off x="1654175"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7" name="Text Placeholder 14"/>
          <p:cNvSpPr>
            <a:spLocks noGrp="1"/>
          </p:cNvSpPr>
          <p:nvPr>
            <p:ph type="body" sz="quarter" idx="50" hasCustomPrompt="1"/>
          </p:nvPr>
        </p:nvSpPr>
        <p:spPr>
          <a:xfrm>
            <a:off x="4057650"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8" name="Text Placeholder 2"/>
          <p:cNvSpPr>
            <a:spLocks noGrp="1"/>
          </p:cNvSpPr>
          <p:nvPr>
            <p:ph type="body" sz="quarter" idx="38" hasCustomPrompt="1"/>
          </p:nvPr>
        </p:nvSpPr>
        <p:spPr>
          <a:xfrm>
            <a:off x="6446838" y="1219200"/>
            <a:ext cx="2239961" cy="3044184"/>
          </a:xfrm>
          <a:solidFill>
            <a:schemeClr val="accent1"/>
          </a:solidFill>
        </p:spPr>
        <p:txBody>
          <a:bodyPr lIns="137160" tIns="91440" rIns="137160" bIns="91440"/>
          <a:lstStyle>
            <a:lvl1pPr marL="0" indent="0">
              <a:lnSpc>
                <a:spcPct val="105000"/>
              </a:lnSpc>
              <a:spcBef>
                <a:spcPts val="200"/>
              </a:spcBef>
              <a:spcAft>
                <a:spcPts val="200"/>
              </a:spcAft>
              <a:buNone/>
              <a:defRPr sz="900" b="0">
                <a:solidFill>
                  <a:schemeClr val="bg1"/>
                </a:solidFill>
              </a:defRPr>
            </a:lvl1pPr>
            <a:lvl2pPr marL="114300" indent="-114300">
              <a:lnSpc>
                <a:spcPct val="105000"/>
              </a:lnSpc>
              <a:buFont typeface="Arial" pitchFamily="34" charset="0"/>
              <a:buChar char="•"/>
              <a:defRPr sz="900">
                <a:solidFill>
                  <a:schemeClr val="bg1"/>
                </a:solidFill>
              </a:defRPr>
            </a:lvl2pPr>
            <a:lvl3pPr marL="288925" indent="-114300">
              <a:lnSpc>
                <a:spcPct val="105000"/>
              </a:lnSpc>
              <a:defRPr sz="900">
                <a:solidFill>
                  <a:schemeClr val="bg1"/>
                </a:solidFill>
              </a:defRPr>
            </a:lvl3pPr>
            <a:lvl4pPr marL="457200" indent="-114300">
              <a:lnSpc>
                <a:spcPct val="105000"/>
              </a:lnSpc>
              <a:defRPr sz="900">
                <a:solidFill>
                  <a:schemeClr val="bg1"/>
                </a:solidFill>
              </a:defRPr>
            </a:lvl4pPr>
            <a:lvl5pPr marL="631825" indent="-114300">
              <a:lnSpc>
                <a:spcPct val="105000"/>
              </a:lnSpc>
              <a:defRPr sz="900">
                <a:solidFill>
                  <a:schemeClr val="bg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53506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Grid Highlight Bottom">
    <p:spTree>
      <p:nvGrpSpPr>
        <p:cNvPr id="1" name=""/>
        <p:cNvGrpSpPr/>
        <p:nvPr/>
      </p:nvGrpSpPr>
      <p:grpSpPr>
        <a:xfrm>
          <a:off x="0" y="0"/>
          <a:ext cx="0" cy="0"/>
          <a:chOff x="0" y="0"/>
          <a:chExt cx="0" cy="0"/>
        </a:xfrm>
      </p:grpSpPr>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39"/>
          </p:nvPr>
        </p:nvSpPr>
        <p:spPr/>
        <p:txBody>
          <a:bodyPr/>
          <a:lstStyle/>
          <a:p>
            <a:fld id="{C1376E6C-763E-4426-8F6F-FC3A6C338537}" type="datetime1">
              <a:rPr lang="en-US" smtClean="0"/>
              <a:t>7/4/2014</a:t>
            </a:fld>
            <a:endParaRPr lang="en-US" dirty="0"/>
          </a:p>
        </p:txBody>
      </p:sp>
      <p:sp>
        <p:nvSpPr>
          <p:cNvPr id="7" name="Footer Placeholder 6"/>
          <p:cNvSpPr>
            <a:spLocks noGrp="1"/>
          </p:cNvSpPr>
          <p:nvPr>
            <p:ph type="ftr" sz="quarter" idx="40"/>
          </p:nvPr>
        </p:nvSpPr>
        <p:spPr/>
        <p:txBody>
          <a:bodyPr/>
          <a:lstStyle/>
          <a:p>
            <a:r>
              <a:rPr lang="en-US" smtClean="0"/>
              <a:t>Microsoft confidential</a:t>
            </a:r>
            <a:endParaRPr lang="en-US" dirty="0"/>
          </a:p>
        </p:txBody>
      </p:sp>
      <p:sp>
        <p:nvSpPr>
          <p:cNvPr id="9" name="Slide Number Placeholder 8"/>
          <p:cNvSpPr>
            <a:spLocks noGrp="1"/>
          </p:cNvSpPr>
          <p:nvPr>
            <p:ph type="sldNum" sz="quarter" idx="41"/>
          </p:nvPr>
        </p:nvSpPr>
        <p:spPr/>
        <p:txBody>
          <a:bodyPr/>
          <a:lstStyle/>
          <a:p>
            <a:fld id="{B6F15528-21DE-4FAA-801E-634DDDAF4B2B}" type="slidenum">
              <a:rPr lang="en-US" smtClean="0"/>
              <a:pPr/>
              <a:t>‹Nº›</a:t>
            </a:fld>
            <a:endParaRPr lang="en-US" dirty="0"/>
          </a:p>
        </p:txBody>
      </p:sp>
      <p:sp>
        <p:nvSpPr>
          <p:cNvPr id="12" name="Title 1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0" name="Picture Placeholder 9"/>
          <p:cNvSpPr>
            <a:spLocks noGrp="1"/>
          </p:cNvSpPr>
          <p:nvPr>
            <p:ph type="pic" sz="quarter" idx="42" hasCustomPrompt="1"/>
          </p:nvPr>
        </p:nvSpPr>
        <p:spPr>
          <a:xfrm>
            <a:off x="457200" y="1219201"/>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1" name="Picture Placeholder 9"/>
          <p:cNvSpPr>
            <a:spLocks noGrp="1"/>
          </p:cNvSpPr>
          <p:nvPr>
            <p:ph type="pic" sz="quarter" idx="43" hasCustomPrompt="1"/>
          </p:nvPr>
        </p:nvSpPr>
        <p:spPr>
          <a:xfrm>
            <a:off x="457200" y="2281427"/>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32" name="Picture Placeholder 9"/>
          <p:cNvSpPr>
            <a:spLocks noGrp="1"/>
          </p:cNvSpPr>
          <p:nvPr>
            <p:ph type="pic" sz="quarter" idx="44" hasCustomPrompt="1"/>
          </p:nvPr>
        </p:nvSpPr>
        <p:spPr>
          <a:xfrm>
            <a:off x="457200" y="3356606"/>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15" name="Text Placeholder 14"/>
          <p:cNvSpPr>
            <a:spLocks noGrp="1"/>
          </p:cNvSpPr>
          <p:nvPr>
            <p:ph type="body" sz="quarter" idx="45" hasCustomPrompt="1"/>
          </p:nvPr>
        </p:nvSpPr>
        <p:spPr>
          <a:xfrm>
            <a:off x="16541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3" name="Text Placeholder 14"/>
          <p:cNvSpPr>
            <a:spLocks noGrp="1"/>
          </p:cNvSpPr>
          <p:nvPr>
            <p:ph type="body" sz="quarter" idx="46" hasCustomPrompt="1"/>
          </p:nvPr>
        </p:nvSpPr>
        <p:spPr>
          <a:xfrm>
            <a:off x="40544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4" name="Text Placeholder 14"/>
          <p:cNvSpPr>
            <a:spLocks noGrp="1"/>
          </p:cNvSpPr>
          <p:nvPr>
            <p:ph type="body" sz="quarter" idx="47" hasCustomPrompt="1"/>
          </p:nvPr>
        </p:nvSpPr>
        <p:spPr>
          <a:xfrm>
            <a:off x="1654175"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2"/>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5" name="Text Placeholder 14"/>
          <p:cNvSpPr>
            <a:spLocks noGrp="1"/>
          </p:cNvSpPr>
          <p:nvPr>
            <p:ph type="body" sz="quarter" idx="48" hasCustomPrompt="1"/>
          </p:nvPr>
        </p:nvSpPr>
        <p:spPr>
          <a:xfrm>
            <a:off x="4057650"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36" name="Text Placeholder 14"/>
          <p:cNvSpPr>
            <a:spLocks noGrp="1"/>
          </p:cNvSpPr>
          <p:nvPr>
            <p:ph type="body" sz="quarter" idx="49" hasCustomPrompt="1"/>
          </p:nvPr>
        </p:nvSpPr>
        <p:spPr>
          <a:xfrm>
            <a:off x="1654174" y="3356921"/>
            <a:ext cx="2403475"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marL="685800" indent="0">
              <a:lnSpc>
                <a:spcPct val="105000"/>
              </a:lnSpc>
              <a:buNone/>
              <a:defRPr>
                <a:solidFill>
                  <a:schemeClr val="bg1"/>
                </a:solidFill>
              </a:defRPr>
            </a:lvl5pPr>
          </a:lstStyle>
          <a:p>
            <a:pPr lvl="0"/>
            <a:r>
              <a:rPr lang="en-US" dirty="0" smtClean="0"/>
              <a:t>Click to edit text</a:t>
            </a:r>
          </a:p>
        </p:txBody>
      </p:sp>
      <p:sp>
        <p:nvSpPr>
          <p:cNvPr id="37" name="Text Placeholder 14"/>
          <p:cNvSpPr>
            <a:spLocks noGrp="1"/>
          </p:cNvSpPr>
          <p:nvPr>
            <p:ph type="body" sz="quarter" idx="50" hasCustomPrompt="1"/>
          </p:nvPr>
        </p:nvSpPr>
        <p:spPr>
          <a:xfrm>
            <a:off x="4057649" y="3356921"/>
            <a:ext cx="2403475" cy="906463"/>
          </a:xfrm>
          <a:solidFill>
            <a:schemeClr val="accent1"/>
          </a:solidFill>
        </p:spPr>
        <p:txBody>
          <a:bodyPr lIns="137160" tIns="91440" rIns="292608" bIns="91440"/>
          <a:lstStyle>
            <a:lvl1pPr marL="0" indent="0">
              <a:lnSpc>
                <a:spcPct val="105000"/>
              </a:lnSpc>
              <a:spcBef>
                <a:spcPts val="400"/>
              </a:spcBef>
              <a:buNone/>
              <a:defRPr>
                <a:solidFill>
                  <a:schemeClr val="bg1"/>
                </a:solidFill>
              </a:defRPr>
            </a:lvl1pPr>
            <a:lvl2pPr>
              <a:lnSpc>
                <a:spcPct val="105000"/>
              </a:lnSpc>
              <a:defRPr>
                <a:solidFill>
                  <a:schemeClr val="bg1"/>
                </a:solidFill>
              </a:defRPr>
            </a:lvl2pPr>
            <a:lvl3pPr>
              <a:lnSpc>
                <a:spcPct val="105000"/>
              </a:lnSpc>
              <a:defRPr>
                <a:solidFill>
                  <a:schemeClr val="bg1"/>
                </a:solidFill>
              </a:defRPr>
            </a:lvl3pPr>
            <a:lvl4pPr>
              <a:lnSpc>
                <a:spcPct val="105000"/>
              </a:lnSpc>
              <a:defRPr>
                <a:solidFill>
                  <a:schemeClr val="bg1"/>
                </a:solidFill>
              </a:defRPr>
            </a:lvl4pPr>
            <a:lvl5pPr>
              <a:lnSpc>
                <a:spcPct val="105000"/>
              </a:lnSpc>
              <a:defRPr>
                <a:solidFill>
                  <a:schemeClr val="bg1"/>
                </a:solidFill>
              </a:defRPr>
            </a:lvl5pPr>
          </a:lstStyle>
          <a:p>
            <a:pPr lvl="0"/>
            <a:r>
              <a:rPr lang="en-US" dirty="0" smtClean="0"/>
              <a:t>Click to edit text</a:t>
            </a:r>
          </a:p>
        </p:txBody>
      </p:sp>
      <p:sp>
        <p:nvSpPr>
          <p:cNvPr id="38" name="Text Placeholder 2"/>
          <p:cNvSpPr>
            <a:spLocks noGrp="1"/>
          </p:cNvSpPr>
          <p:nvPr>
            <p:ph type="body" sz="quarter" idx="38" hasCustomPrompt="1"/>
          </p:nvPr>
        </p:nvSpPr>
        <p:spPr>
          <a:xfrm>
            <a:off x="6446838" y="1219200"/>
            <a:ext cx="2239961" cy="3044184"/>
          </a:xfrm>
          <a:solidFill>
            <a:schemeClr val="accent1"/>
          </a:solidFill>
        </p:spPr>
        <p:txBody>
          <a:bodyPr lIns="137160" tIns="91440" rIns="137160" bIns="91440"/>
          <a:lstStyle>
            <a:lvl1pPr marL="0" indent="0">
              <a:lnSpc>
                <a:spcPct val="105000"/>
              </a:lnSpc>
              <a:spcBef>
                <a:spcPts val="200"/>
              </a:spcBef>
              <a:spcAft>
                <a:spcPts val="200"/>
              </a:spcAft>
              <a:buNone/>
              <a:defRPr sz="900" b="0">
                <a:solidFill>
                  <a:schemeClr val="bg1"/>
                </a:solidFill>
              </a:defRPr>
            </a:lvl1pPr>
            <a:lvl2pPr marL="114300" indent="-114300">
              <a:lnSpc>
                <a:spcPct val="105000"/>
              </a:lnSpc>
              <a:buFont typeface="Arial" pitchFamily="34" charset="0"/>
              <a:buChar char="•"/>
              <a:defRPr sz="900">
                <a:solidFill>
                  <a:schemeClr val="bg1"/>
                </a:solidFill>
              </a:defRPr>
            </a:lvl2pPr>
            <a:lvl3pPr marL="288925" indent="-114300">
              <a:lnSpc>
                <a:spcPct val="105000"/>
              </a:lnSpc>
              <a:defRPr sz="900">
                <a:solidFill>
                  <a:schemeClr val="bg1"/>
                </a:solidFill>
              </a:defRPr>
            </a:lvl3pPr>
            <a:lvl4pPr marL="457200" indent="-114300">
              <a:lnSpc>
                <a:spcPct val="105000"/>
              </a:lnSpc>
              <a:defRPr sz="900">
                <a:solidFill>
                  <a:schemeClr val="bg1"/>
                </a:solidFill>
              </a:defRPr>
            </a:lvl4pPr>
            <a:lvl5pPr marL="631825" indent="-114300">
              <a:lnSpc>
                <a:spcPct val="105000"/>
              </a:lnSpc>
              <a:defRPr sz="900">
                <a:solidFill>
                  <a:schemeClr val="bg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43774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Grid With Text">
    <p:spTree>
      <p:nvGrpSpPr>
        <p:cNvPr id="1" name=""/>
        <p:cNvGrpSpPr/>
        <p:nvPr/>
      </p:nvGrpSpPr>
      <p:grpSpPr>
        <a:xfrm>
          <a:off x="0" y="0"/>
          <a:ext cx="0" cy="0"/>
          <a:chOff x="0" y="0"/>
          <a:chExt cx="0" cy="0"/>
        </a:xfrm>
      </p:grpSpPr>
      <p:sp>
        <p:nvSpPr>
          <p:cNvPr id="1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2" name="Date Placeholder 1"/>
          <p:cNvSpPr>
            <a:spLocks noGrp="1"/>
          </p:cNvSpPr>
          <p:nvPr>
            <p:ph type="dt" sz="half" idx="39"/>
          </p:nvPr>
        </p:nvSpPr>
        <p:spPr/>
        <p:txBody>
          <a:bodyPr/>
          <a:lstStyle/>
          <a:p>
            <a:fld id="{9FD724BF-CFC4-42FD-BE4C-7B6091CF9FDF}" type="datetime1">
              <a:rPr lang="en-US" smtClean="0"/>
              <a:t>7/4/2014</a:t>
            </a:fld>
            <a:endParaRPr lang="en-US" dirty="0"/>
          </a:p>
        </p:txBody>
      </p:sp>
      <p:sp>
        <p:nvSpPr>
          <p:cNvPr id="7" name="Footer Placeholder 6"/>
          <p:cNvSpPr>
            <a:spLocks noGrp="1"/>
          </p:cNvSpPr>
          <p:nvPr>
            <p:ph type="ftr" sz="quarter" idx="40"/>
          </p:nvPr>
        </p:nvSpPr>
        <p:spPr/>
        <p:txBody>
          <a:bodyPr/>
          <a:lstStyle/>
          <a:p>
            <a:r>
              <a:rPr lang="en-US" smtClean="0"/>
              <a:t>Microsoft confidential</a:t>
            </a:r>
            <a:endParaRPr lang="en-US" dirty="0"/>
          </a:p>
        </p:txBody>
      </p:sp>
      <p:sp>
        <p:nvSpPr>
          <p:cNvPr id="9" name="Slide Number Placeholder 8"/>
          <p:cNvSpPr>
            <a:spLocks noGrp="1"/>
          </p:cNvSpPr>
          <p:nvPr>
            <p:ph type="sldNum" sz="quarter" idx="41"/>
          </p:nvPr>
        </p:nvSpPr>
        <p:spPr/>
        <p:txBody>
          <a:bodyPr/>
          <a:lstStyle/>
          <a:p>
            <a:fld id="{B6F15528-21DE-4FAA-801E-634DDDAF4B2B}" type="slidenum">
              <a:rPr lang="en-US" smtClean="0"/>
              <a:pPr/>
              <a:t>‹Nº›</a:t>
            </a:fld>
            <a:endParaRPr lang="en-US" dirty="0"/>
          </a:p>
        </p:txBody>
      </p:sp>
      <p:sp>
        <p:nvSpPr>
          <p:cNvPr id="12" name="Title 11"/>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0" name="Picture Placeholder 9"/>
          <p:cNvSpPr>
            <a:spLocks noGrp="1"/>
          </p:cNvSpPr>
          <p:nvPr>
            <p:ph type="pic" sz="quarter" idx="42" hasCustomPrompt="1"/>
          </p:nvPr>
        </p:nvSpPr>
        <p:spPr>
          <a:xfrm>
            <a:off x="457200" y="1219201"/>
            <a:ext cx="1038225" cy="906778"/>
          </a:xfrm>
          <a:solidFill>
            <a:schemeClr val="accent3"/>
          </a:solidFill>
        </p:spPr>
        <p:txBody>
          <a:bodyPr anchor="ctr" anchorCtr="0">
            <a:normAutofit/>
          </a:bodyPr>
          <a:lstStyle>
            <a:lvl1pPr marL="0" indent="0" algn="ctr">
              <a:lnSpc>
                <a:spcPct val="100000"/>
              </a:lnSpc>
              <a:buNone/>
              <a:defRPr sz="1400"/>
            </a:lvl1pPr>
          </a:lstStyle>
          <a:p>
            <a:r>
              <a:rPr lang="en-US" dirty="0" smtClean="0"/>
              <a:t>Click to place </a:t>
            </a:r>
            <a:br>
              <a:rPr lang="en-US" dirty="0" smtClean="0"/>
            </a:br>
            <a:r>
              <a:rPr lang="en-US" dirty="0" smtClean="0"/>
              <a:t>photo</a:t>
            </a:r>
            <a:endParaRPr lang="en-US" dirty="0"/>
          </a:p>
        </p:txBody>
      </p:sp>
      <p:sp>
        <p:nvSpPr>
          <p:cNvPr id="24" name="Text Placeholder 24"/>
          <p:cNvSpPr>
            <a:spLocks noGrp="1"/>
          </p:cNvSpPr>
          <p:nvPr>
            <p:ph type="body" sz="quarter" idx="25" hasCustomPrompt="1"/>
          </p:nvPr>
        </p:nvSpPr>
        <p:spPr>
          <a:xfrm>
            <a:off x="1649413" y="1172883"/>
            <a:ext cx="2241550" cy="255307"/>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25" name="Text Placeholder 21"/>
          <p:cNvSpPr>
            <a:spLocks noGrp="1"/>
          </p:cNvSpPr>
          <p:nvPr>
            <p:ph type="body" sz="quarter" idx="26" hasCustomPrompt="1"/>
          </p:nvPr>
        </p:nvSpPr>
        <p:spPr>
          <a:xfrm>
            <a:off x="1649413" y="1428190"/>
            <a:ext cx="2241550" cy="1352831"/>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6" name="Text Placeholder 14"/>
          <p:cNvSpPr>
            <a:spLocks noGrp="1"/>
          </p:cNvSpPr>
          <p:nvPr>
            <p:ph type="body" sz="quarter" idx="46" hasCustomPrompt="1"/>
          </p:nvPr>
        </p:nvSpPr>
        <p:spPr>
          <a:xfrm>
            <a:off x="4054475" y="1219200"/>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27" name="Text Placeholder 14"/>
          <p:cNvSpPr>
            <a:spLocks noGrp="1"/>
          </p:cNvSpPr>
          <p:nvPr>
            <p:ph type="body" sz="quarter" idx="48" hasCustomPrompt="1"/>
          </p:nvPr>
        </p:nvSpPr>
        <p:spPr>
          <a:xfrm>
            <a:off x="4057650" y="2281742"/>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28" name="Text Placeholder 14"/>
          <p:cNvSpPr>
            <a:spLocks noGrp="1"/>
          </p:cNvSpPr>
          <p:nvPr>
            <p:ph type="body" sz="quarter" idx="50" hasCustomPrompt="1"/>
          </p:nvPr>
        </p:nvSpPr>
        <p:spPr>
          <a:xfrm>
            <a:off x="4057650" y="3356921"/>
            <a:ext cx="2236788" cy="906463"/>
          </a:xfrm>
          <a:solidFill>
            <a:schemeClr val="bg2"/>
          </a:solidFill>
        </p:spPr>
        <p:txBody>
          <a:bodyPr lIns="137160" tIns="91440" rIns="137160" bIns="91440"/>
          <a:lstStyle>
            <a:lvl1pPr marL="0" indent="0">
              <a:lnSpc>
                <a:spcPct val="105000"/>
              </a:lnSpc>
              <a:spcBef>
                <a:spcPts val="400"/>
              </a:spcBef>
              <a:buNone/>
              <a:defRPr>
                <a:solidFill>
                  <a:schemeClr val="tx1"/>
                </a:solidFill>
              </a:defRPr>
            </a:lvl1pPr>
            <a:lvl2pPr>
              <a:lnSpc>
                <a:spcPct val="105000"/>
              </a:lnSpc>
              <a:defRPr>
                <a:solidFill>
                  <a:schemeClr val="tx2"/>
                </a:solidFill>
              </a:defRPr>
            </a:lvl2pPr>
            <a:lvl3pPr>
              <a:lnSpc>
                <a:spcPct val="105000"/>
              </a:lnSpc>
              <a:defRPr>
                <a:solidFill>
                  <a:schemeClr val="tx2"/>
                </a:solidFill>
              </a:defRPr>
            </a:lvl3pPr>
            <a:lvl4pPr>
              <a:lnSpc>
                <a:spcPct val="105000"/>
              </a:lnSpc>
              <a:defRPr>
                <a:solidFill>
                  <a:schemeClr val="tx2"/>
                </a:solidFill>
              </a:defRPr>
            </a:lvl4pPr>
            <a:lvl5pPr>
              <a:lnSpc>
                <a:spcPct val="105000"/>
              </a:lnSpc>
              <a:defRPr>
                <a:solidFill>
                  <a:schemeClr val="tx2"/>
                </a:solidFill>
              </a:defRPr>
            </a:lvl5pPr>
          </a:lstStyle>
          <a:p>
            <a:pPr lvl="0"/>
            <a:r>
              <a:rPr lang="en-US" dirty="0" smtClean="0"/>
              <a:t>Click to edit text</a:t>
            </a:r>
          </a:p>
        </p:txBody>
      </p:sp>
      <p:sp>
        <p:nvSpPr>
          <p:cNvPr id="29" name="Text Placeholder 2"/>
          <p:cNvSpPr>
            <a:spLocks noGrp="1"/>
          </p:cNvSpPr>
          <p:nvPr>
            <p:ph type="body" sz="quarter" idx="38" hasCustomPrompt="1"/>
          </p:nvPr>
        </p:nvSpPr>
        <p:spPr>
          <a:xfrm>
            <a:off x="6446838" y="1219200"/>
            <a:ext cx="2239961" cy="3044184"/>
          </a:xfrm>
          <a:solidFill>
            <a:schemeClr val="accent1"/>
          </a:solidFill>
        </p:spPr>
        <p:txBody>
          <a:bodyPr lIns="137160" tIns="91440" rIns="137160" bIns="91440"/>
          <a:lstStyle>
            <a:lvl1pPr marL="0" indent="0">
              <a:lnSpc>
                <a:spcPct val="105000"/>
              </a:lnSpc>
              <a:spcBef>
                <a:spcPts val="200"/>
              </a:spcBef>
              <a:spcAft>
                <a:spcPts val="200"/>
              </a:spcAft>
              <a:buNone/>
              <a:defRPr sz="900" b="0">
                <a:solidFill>
                  <a:schemeClr val="bg1"/>
                </a:solidFill>
              </a:defRPr>
            </a:lvl1pPr>
            <a:lvl2pPr marL="114300" indent="-114300">
              <a:lnSpc>
                <a:spcPct val="105000"/>
              </a:lnSpc>
              <a:buFont typeface="Arial" pitchFamily="34" charset="0"/>
              <a:buChar char="•"/>
              <a:defRPr sz="900">
                <a:solidFill>
                  <a:schemeClr val="bg1"/>
                </a:solidFill>
              </a:defRPr>
            </a:lvl2pPr>
            <a:lvl3pPr marL="288925" indent="-114300">
              <a:lnSpc>
                <a:spcPct val="105000"/>
              </a:lnSpc>
              <a:defRPr sz="900">
                <a:solidFill>
                  <a:schemeClr val="bg1"/>
                </a:solidFill>
              </a:defRPr>
            </a:lvl3pPr>
            <a:lvl4pPr marL="457200" indent="-114300">
              <a:lnSpc>
                <a:spcPct val="105000"/>
              </a:lnSpc>
              <a:defRPr sz="900">
                <a:solidFill>
                  <a:schemeClr val="bg1"/>
                </a:solidFill>
              </a:defRPr>
            </a:lvl4pPr>
            <a:lvl5pPr marL="631825" indent="-114300">
              <a:lnSpc>
                <a:spcPct val="105000"/>
              </a:lnSpc>
              <a:defRPr sz="900">
                <a:solidFill>
                  <a:schemeClr val="bg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10078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8" name="Date Placeholder 7"/>
          <p:cNvSpPr>
            <a:spLocks noGrp="1"/>
          </p:cNvSpPr>
          <p:nvPr>
            <p:ph type="dt" sz="half" idx="18"/>
          </p:nvPr>
        </p:nvSpPr>
        <p:spPr/>
        <p:txBody>
          <a:bodyPr/>
          <a:lstStyle/>
          <a:p>
            <a:fld id="{5C4A0D7F-3A04-401B-B93A-D2B4A04D7D6E}" type="datetime1">
              <a:rPr lang="en-US" smtClean="0"/>
              <a:t>7/4/2014</a:t>
            </a:fld>
            <a:endParaRPr lang="en-US" dirty="0"/>
          </a:p>
        </p:txBody>
      </p:sp>
      <p:sp>
        <p:nvSpPr>
          <p:cNvPr id="9" name="Footer Placeholder 8"/>
          <p:cNvSpPr>
            <a:spLocks noGrp="1"/>
          </p:cNvSpPr>
          <p:nvPr>
            <p:ph type="ftr" sz="quarter" idx="19"/>
          </p:nvPr>
        </p:nvSpPr>
        <p:spPr/>
        <p:txBody>
          <a:bodyPr/>
          <a:lstStyle/>
          <a:p>
            <a:r>
              <a:rPr lang="en-US" smtClean="0"/>
              <a:t>Microsoft confidential</a:t>
            </a:r>
            <a:endParaRPr lang="en-US" dirty="0"/>
          </a:p>
        </p:txBody>
      </p:sp>
      <p:sp>
        <p:nvSpPr>
          <p:cNvPr id="10" name="Slide Number Placeholder 9"/>
          <p:cNvSpPr>
            <a:spLocks noGrp="1"/>
          </p:cNvSpPr>
          <p:nvPr>
            <p:ph type="sldNum" sz="quarter" idx="20"/>
          </p:nvPr>
        </p:nvSpPr>
        <p:spPr/>
        <p:txBody>
          <a:bodyPr/>
          <a:lstStyle/>
          <a:p>
            <a:fld id="{B6F15528-21DE-4FAA-801E-634DDDAF4B2B}" type="slidenum">
              <a:rPr lang="en-US" smtClean="0"/>
              <a:pPr/>
              <a:t>‹Nº›</a:t>
            </a:fld>
            <a:endParaRPr lang="en-US" dirty="0"/>
          </a:p>
        </p:txBody>
      </p:sp>
      <p:sp>
        <p:nvSpPr>
          <p:cNvPr id="11" name="Title 10"/>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Tree>
    <p:extLst>
      <p:ext uri="{BB962C8B-B14F-4D97-AF65-F5344CB8AC3E}">
        <p14:creationId xmlns:p14="http://schemas.microsoft.com/office/powerpoint/2010/main" val="179206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Graphics">
    <p:spTree>
      <p:nvGrpSpPr>
        <p:cNvPr id="1" name=""/>
        <p:cNvGrpSpPr/>
        <p:nvPr/>
      </p:nvGrpSpPr>
      <p:grpSpPr>
        <a:xfrm>
          <a:off x="0" y="0"/>
          <a:ext cx="0" cy="0"/>
          <a:chOff x="0" y="0"/>
          <a:chExt cx="0" cy="0"/>
        </a:xfrm>
      </p:grpSpPr>
      <p:sp>
        <p:nvSpPr>
          <p:cNvPr id="8" name="Date Placeholder 7"/>
          <p:cNvSpPr>
            <a:spLocks noGrp="1"/>
          </p:cNvSpPr>
          <p:nvPr>
            <p:ph type="dt" sz="half" idx="27"/>
          </p:nvPr>
        </p:nvSpPr>
        <p:spPr/>
        <p:txBody>
          <a:bodyPr/>
          <a:lstStyle/>
          <a:p>
            <a:fld id="{B4E39EC3-634A-464F-A373-6B000589DEC7}" type="datetime1">
              <a:rPr lang="en-US" smtClean="0"/>
              <a:t>7/4/2014</a:t>
            </a:fld>
            <a:endParaRPr lang="en-US" dirty="0"/>
          </a:p>
        </p:txBody>
      </p:sp>
      <p:sp>
        <p:nvSpPr>
          <p:cNvPr id="9" name="Footer Placeholder 8"/>
          <p:cNvSpPr>
            <a:spLocks noGrp="1"/>
          </p:cNvSpPr>
          <p:nvPr>
            <p:ph type="ftr" sz="quarter" idx="28"/>
          </p:nvPr>
        </p:nvSpPr>
        <p:spPr/>
        <p:txBody>
          <a:bodyPr/>
          <a:lstStyle/>
          <a:p>
            <a:r>
              <a:rPr lang="en-US" smtClean="0"/>
              <a:t>Microsoft confidential</a:t>
            </a:r>
            <a:endParaRPr lang="en-US" dirty="0"/>
          </a:p>
        </p:txBody>
      </p:sp>
      <p:sp>
        <p:nvSpPr>
          <p:cNvPr id="20" name="Slide Number Placeholder 19"/>
          <p:cNvSpPr>
            <a:spLocks noGrp="1"/>
          </p:cNvSpPr>
          <p:nvPr>
            <p:ph type="sldNum" sz="quarter" idx="29"/>
          </p:nvPr>
        </p:nvSpPr>
        <p:spPr/>
        <p:txBody>
          <a:bodyPr/>
          <a:lstStyle/>
          <a:p>
            <a:fld id="{B6F15528-21DE-4FAA-801E-634DDDAF4B2B}" type="slidenum">
              <a:rPr lang="en-US" smtClean="0"/>
              <a:pPr/>
              <a:t>‹Nº›</a:t>
            </a:fld>
            <a:endParaRPr lang="en-US" dirty="0"/>
          </a:p>
        </p:txBody>
      </p:sp>
      <p:sp>
        <p:nvSpPr>
          <p:cNvPr id="22" name="Content Placeholder 9"/>
          <p:cNvSpPr>
            <a:spLocks noGrp="1"/>
          </p:cNvSpPr>
          <p:nvPr>
            <p:ph sz="quarter" idx="18" hasCustomPrompt="1"/>
          </p:nvPr>
        </p:nvSpPr>
        <p:spPr>
          <a:xfrm>
            <a:off x="457200" y="466726"/>
            <a:ext cx="3433763" cy="4033838"/>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
        <p:nvSpPr>
          <p:cNvPr id="23" name="Content Placeholder 9"/>
          <p:cNvSpPr>
            <a:spLocks noGrp="1"/>
          </p:cNvSpPr>
          <p:nvPr>
            <p:ph sz="quarter" idx="30" hasCustomPrompt="1"/>
          </p:nvPr>
        </p:nvSpPr>
        <p:spPr>
          <a:xfrm>
            <a:off x="4051301" y="466726"/>
            <a:ext cx="2243138" cy="1363662"/>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
        <p:nvSpPr>
          <p:cNvPr id="24" name="Content Placeholder 9"/>
          <p:cNvSpPr>
            <a:spLocks noGrp="1"/>
          </p:cNvSpPr>
          <p:nvPr>
            <p:ph sz="quarter" idx="31" hasCustomPrompt="1"/>
          </p:nvPr>
        </p:nvSpPr>
        <p:spPr>
          <a:xfrm>
            <a:off x="6443662" y="466726"/>
            <a:ext cx="2243138" cy="1363662"/>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
        <p:nvSpPr>
          <p:cNvPr id="26" name="Content Placeholder 9"/>
          <p:cNvSpPr>
            <a:spLocks noGrp="1"/>
          </p:cNvSpPr>
          <p:nvPr>
            <p:ph sz="quarter" idx="32" hasCustomPrompt="1"/>
          </p:nvPr>
        </p:nvSpPr>
        <p:spPr>
          <a:xfrm>
            <a:off x="4051300" y="1985836"/>
            <a:ext cx="4635500" cy="2514728"/>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Tree>
    <p:extLst>
      <p:ext uri="{BB962C8B-B14F-4D97-AF65-F5344CB8AC3E}">
        <p14:creationId xmlns:p14="http://schemas.microsoft.com/office/powerpoint/2010/main" val="1811370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Graphics">
    <p:spTree>
      <p:nvGrpSpPr>
        <p:cNvPr id="1" name=""/>
        <p:cNvGrpSpPr/>
        <p:nvPr/>
      </p:nvGrpSpPr>
      <p:grpSpPr>
        <a:xfrm>
          <a:off x="0" y="0"/>
          <a:ext cx="0" cy="0"/>
          <a:chOff x="0" y="0"/>
          <a:chExt cx="0" cy="0"/>
        </a:xfrm>
      </p:grpSpPr>
      <p:sp>
        <p:nvSpPr>
          <p:cNvPr id="8" name="Date Placeholder 7"/>
          <p:cNvSpPr>
            <a:spLocks noGrp="1"/>
          </p:cNvSpPr>
          <p:nvPr>
            <p:ph type="dt" sz="half" idx="26"/>
          </p:nvPr>
        </p:nvSpPr>
        <p:spPr/>
        <p:txBody>
          <a:bodyPr/>
          <a:lstStyle/>
          <a:p>
            <a:fld id="{C6E05236-6230-454E-916E-90E0BFB81E08}" type="datetime1">
              <a:rPr lang="en-US" smtClean="0"/>
              <a:t>7/4/2014</a:t>
            </a:fld>
            <a:endParaRPr lang="en-US" dirty="0"/>
          </a:p>
        </p:txBody>
      </p:sp>
      <p:sp>
        <p:nvSpPr>
          <p:cNvPr id="9" name="Footer Placeholder 8"/>
          <p:cNvSpPr>
            <a:spLocks noGrp="1"/>
          </p:cNvSpPr>
          <p:nvPr>
            <p:ph type="ftr" sz="quarter" idx="27"/>
          </p:nvPr>
        </p:nvSpPr>
        <p:spPr/>
        <p:txBody>
          <a:bodyPr/>
          <a:lstStyle/>
          <a:p>
            <a:r>
              <a:rPr lang="en-US" smtClean="0"/>
              <a:t>Microsoft confidential</a:t>
            </a:r>
            <a:endParaRPr lang="en-US" dirty="0"/>
          </a:p>
        </p:txBody>
      </p:sp>
      <p:sp>
        <p:nvSpPr>
          <p:cNvPr id="22" name="Slide Number Placeholder 21"/>
          <p:cNvSpPr>
            <a:spLocks noGrp="1"/>
          </p:cNvSpPr>
          <p:nvPr>
            <p:ph type="sldNum" sz="quarter" idx="28"/>
          </p:nvPr>
        </p:nvSpPr>
        <p:spPr/>
        <p:txBody>
          <a:bodyPr/>
          <a:lstStyle/>
          <a:p>
            <a:fld id="{B6F15528-21DE-4FAA-801E-634DDDAF4B2B}" type="slidenum">
              <a:rPr lang="en-US" smtClean="0"/>
              <a:pPr/>
              <a:t>‹Nº›</a:t>
            </a:fld>
            <a:endParaRPr lang="en-US" dirty="0"/>
          </a:p>
        </p:txBody>
      </p:sp>
      <p:sp>
        <p:nvSpPr>
          <p:cNvPr id="24" name="Content Placeholder 9"/>
          <p:cNvSpPr>
            <a:spLocks noGrp="1"/>
          </p:cNvSpPr>
          <p:nvPr>
            <p:ph sz="quarter" idx="18" hasCustomPrompt="1"/>
          </p:nvPr>
        </p:nvSpPr>
        <p:spPr>
          <a:xfrm>
            <a:off x="457200" y="466726"/>
            <a:ext cx="4633913" cy="4033838"/>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
        <p:nvSpPr>
          <p:cNvPr id="25" name="Content Placeholder 9"/>
          <p:cNvSpPr>
            <a:spLocks noGrp="1"/>
          </p:cNvSpPr>
          <p:nvPr>
            <p:ph sz="quarter" idx="29" hasCustomPrompt="1"/>
          </p:nvPr>
        </p:nvSpPr>
        <p:spPr>
          <a:xfrm>
            <a:off x="5249863" y="466726"/>
            <a:ext cx="1044575" cy="1206500"/>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a:t>
            </a:r>
            <a:br>
              <a:rPr lang="en-US" dirty="0" smtClean="0"/>
            </a:br>
            <a:r>
              <a:rPr lang="en-US" dirty="0" smtClean="0"/>
              <a:t>place graphic/</a:t>
            </a:r>
            <a:br>
              <a:rPr lang="en-US" dirty="0" smtClean="0"/>
            </a:br>
            <a:r>
              <a:rPr lang="en-US" dirty="0" smtClean="0"/>
              <a:t>photo</a:t>
            </a:r>
            <a:endParaRPr lang="en-US" dirty="0"/>
          </a:p>
        </p:txBody>
      </p:sp>
      <p:sp>
        <p:nvSpPr>
          <p:cNvPr id="26" name="Content Placeholder 9"/>
          <p:cNvSpPr>
            <a:spLocks noGrp="1"/>
          </p:cNvSpPr>
          <p:nvPr>
            <p:ph sz="quarter" idx="30" hasCustomPrompt="1"/>
          </p:nvPr>
        </p:nvSpPr>
        <p:spPr>
          <a:xfrm>
            <a:off x="6446044" y="466726"/>
            <a:ext cx="1044575" cy="1206500"/>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a:t>
            </a:r>
            <a:br>
              <a:rPr lang="en-US" dirty="0" smtClean="0"/>
            </a:br>
            <a:r>
              <a:rPr lang="en-US" dirty="0" smtClean="0"/>
              <a:t>place graphic/</a:t>
            </a:r>
            <a:br>
              <a:rPr lang="en-US" dirty="0" smtClean="0"/>
            </a:br>
            <a:r>
              <a:rPr lang="en-US" dirty="0" smtClean="0"/>
              <a:t>photo</a:t>
            </a:r>
            <a:endParaRPr lang="en-US" dirty="0"/>
          </a:p>
        </p:txBody>
      </p:sp>
      <p:sp>
        <p:nvSpPr>
          <p:cNvPr id="27" name="Content Placeholder 9"/>
          <p:cNvSpPr>
            <a:spLocks noGrp="1"/>
          </p:cNvSpPr>
          <p:nvPr>
            <p:ph sz="quarter" idx="31" hasCustomPrompt="1"/>
          </p:nvPr>
        </p:nvSpPr>
        <p:spPr>
          <a:xfrm>
            <a:off x="7642225" y="466726"/>
            <a:ext cx="1044575" cy="1206500"/>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a:t>
            </a:r>
            <a:br>
              <a:rPr lang="en-US" dirty="0" smtClean="0"/>
            </a:br>
            <a:r>
              <a:rPr lang="en-US" dirty="0" smtClean="0"/>
              <a:t>place graphic/</a:t>
            </a:r>
            <a:br>
              <a:rPr lang="en-US" dirty="0" smtClean="0"/>
            </a:br>
            <a:r>
              <a:rPr lang="en-US" dirty="0" smtClean="0"/>
              <a:t>photo</a:t>
            </a:r>
            <a:endParaRPr lang="en-US" dirty="0"/>
          </a:p>
        </p:txBody>
      </p:sp>
      <p:sp>
        <p:nvSpPr>
          <p:cNvPr id="28" name="Content Placeholder 9"/>
          <p:cNvSpPr>
            <a:spLocks noGrp="1"/>
          </p:cNvSpPr>
          <p:nvPr>
            <p:ph sz="quarter" idx="32" hasCustomPrompt="1"/>
          </p:nvPr>
        </p:nvSpPr>
        <p:spPr>
          <a:xfrm>
            <a:off x="5249863" y="1830388"/>
            <a:ext cx="3436937" cy="2670175"/>
          </a:xfrm>
          <a:solidFill>
            <a:schemeClr val="accent3"/>
          </a:solidFill>
        </p:spPr>
        <p:txBody>
          <a:bodyPr anchor="ctr" anchorCtr="0">
            <a:normAutofit/>
          </a:bodyPr>
          <a:lstStyle>
            <a:lvl1pPr marL="0" indent="0" algn="ctr">
              <a:buNone/>
              <a:defRPr sz="1400">
                <a:solidFill>
                  <a:schemeClr val="tx2"/>
                </a:solidFill>
              </a:defRPr>
            </a:lvl1pPr>
          </a:lstStyle>
          <a:p>
            <a:pPr lvl="0"/>
            <a:r>
              <a:rPr lang="en-US" dirty="0" smtClean="0"/>
              <a:t>Click to place graphic/photo</a:t>
            </a:r>
            <a:endParaRPr lang="en-US" dirty="0"/>
          </a:p>
        </p:txBody>
      </p:sp>
    </p:spTree>
    <p:extLst>
      <p:ext uri="{BB962C8B-B14F-4D97-AF65-F5344CB8AC3E}">
        <p14:creationId xmlns:p14="http://schemas.microsoft.com/office/powerpoint/2010/main" val="4168479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57201" y="2973884"/>
            <a:ext cx="2241550" cy="461665"/>
          </a:xfrm>
        </p:spPr>
        <p:txBody>
          <a:bodyPr wrap="square">
            <a:spAutoFit/>
          </a:bodyPr>
          <a:lstStyle>
            <a:lvl1pPr marL="0" indent="0" algn="l">
              <a:spcBef>
                <a:spcPts val="0"/>
              </a:spcBef>
              <a:buNone/>
              <a:defRPr sz="1200" baseline="0">
                <a:solidFill>
                  <a:schemeClr val="tx1"/>
                </a:solidFill>
              </a:defRPr>
            </a:lvl1pPr>
            <a:lvl2pPr marL="285750" indent="-114300" algn="l">
              <a:spcBef>
                <a:spcPts val="0"/>
              </a:spcBef>
              <a:buFont typeface="Arial" pitchFamily="34" charset="0"/>
              <a:buChar char="•"/>
              <a:defRPr sz="1200">
                <a:solidFill>
                  <a:schemeClr val="tx1">
                    <a:lumMod val="60000"/>
                    <a:lumOff val="40000"/>
                  </a:schemeClr>
                </a:solidFill>
              </a:defRPr>
            </a:lvl2pPr>
            <a:lvl3pPr marL="457200" indent="-114300" algn="l">
              <a:buFont typeface="Arial" pitchFamily="34" charset="0"/>
              <a:buChar char="•"/>
              <a:defRPr sz="1200">
                <a:solidFill>
                  <a:schemeClr val="tx1">
                    <a:tint val="75000"/>
                  </a:schemeClr>
                </a:solidFill>
              </a:defRPr>
            </a:lvl3pPr>
            <a:lvl4pPr marL="628650" indent="-114300" algn="l">
              <a:buFont typeface="Arial" pitchFamily="34" charset="0"/>
              <a:buChar char="•"/>
              <a:defRPr sz="1200">
                <a:solidFill>
                  <a:schemeClr val="tx1">
                    <a:tint val="75000"/>
                  </a:schemeClr>
                </a:solidFill>
              </a:defRPr>
            </a:lvl4pPr>
            <a:lvl5pPr marL="742950" indent="-114300" algn="l">
              <a:buFont typeface="Arial" pitchFamily="34" charset="0"/>
              <a:buChar char="•"/>
              <a:defRPr sz="1200">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 and title</a:t>
            </a:r>
          </a:p>
        </p:txBody>
      </p:sp>
      <p:sp>
        <p:nvSpPr>
          <p:cNvPr id="16" name="Text Placeholder 8"/>
          <p:cNvSpPr>
            <a:spLocks noGrp="1"/>
          </p:cNvSpPr>
          <p:nvPr>
            <p:ph type="body" sz="quarter" idx="16" hasCustomPrompt="1"/>
          </p:nvPr>
        </p:nvSpPr>
        <p:spPr>
          <a:xfrm>
            <a:off x="457201" y="400123"/>
            <a:ext cx="2241550" cy="230832"/>
          </a:xfrm>
        </p:spPr>
        <p:txBody>
          <a:bodyPr wrap="square">
            <a:spAutoFit/>
          </a:bodyPr>
          <a:lstStyle>
            <a:lvl1pPr marL="0" indent="0">
              <a:buNone/>
              <a:defRPr sz="1200" baseline="0">
                <a:solidFill>
                  <a:schemeClr val="tx1"/>
                </a:solidFill>
              </a:defRPr>
            </a:lvl1pPr>
            <a:lvl2pPr>
              <a:defRPr sz="1200">
                <a:solidFill>
                  <a:schemeClr val="tx2"/>
                </a:solidFill>
              </a:defRPr>
            </a:lvl2pPr>
            <a:lvl3pPr>
              <a:defRPr sz="1200">
                <a:solidFill>
                  <a:schemeClr val="tx2"/>
                </a:solidFill>
              </a:defRPr>
            </a:lvl3pPr>
            <a:lvl4pPr>
              <a:defRPr sz="1200">
                <a:solidFill>
                  <a:schemeClr val="tx2"/>
                </a:solidFill>
              </a:defRPr>
            </a:lvl4pPr>
            <a:lvl5pPr marL="685800" indent="0">
              <a:buNone/>
              <a:defRPr sz="1200">
                <a:solidFill>
                  <a:schemeClr val="tx2"/>
                </a:solidFill>
              </a:defRPr>
            </a:lvl5pPr>
          </a:lstStyle>
          <a:p>
            <a:pPr lvl="0"/>
            <a:r>
              <a:rPr lang="en-US" dirty="0" smtClean="0"/>
              <a:t>Click to edit presentation date</a:t>
            </a:r>
          </a:p>
        </p:txBody>
      </p:sp>
      <p:sp>
        <p:nvSpPr>
          <p:cNvPr id="54" name="Title Placeholder 1"/>
          <p:cNvSpPr>
            <a:spLocks noGrp="1"/>
          </p:cNvSpPr>
          <p:nvPr>
            <p:ph type="title" hasCustomPrompt="1"/>
          </p:nvPr>
        </p:nvSpPr>
        <p:spPr>
          <a:xfrm>
            <a:off x="457201" y="1767840"/>
            <a:ext cx="2241550" cy="360548"/>
          </a:xfrm>
          <a:prstGeom prst="rect">
            <a:avLst/>
          </a:prstGeom>
        </p:spPr>
        <p:txBody>
          <a:bodyPr vert="horz" wrap="square" lIns="0" tIns="0" rIns="0" bIns="0" rtlCol="0" anchor="t" anchorCtr="0">
            <a:spAutoFit/>
          </a:bodyPr>
          <a:lstStyle>
            <a:lvl1pPr>
              <a:defRPr>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42481712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68905B7-0AF8-4311-A816-0736BC558407}" type="datetime1">
              <a:rPr lang="en-US" smtClean="0"/>
              <a:t>7/4/2014</a:t>
            </a:fld>
            <a:endParaRPr lang="en-US" dirty="0"/>
          </a:p>
        </p:txBody>
      </p:sp>
      <p:sp>
        <p:nvSpPr>
          <p:cNvPr id="6" name="Footer Placeholder 5"/>
          <p:cNvSpPr>
            <a:spLocks noGrp="1"/>
          </p:cNvSpPr>
          <p:nvPr>
            <p:ph type="ftr" sz="quarter" idx="11"/>
          </p:nvPr>
        </p:nvSpPr>
        <p:spPr/>
        <p:txBody>
          <a:bodyPr/>
          <a:lstStyle/>
          <a:p>
            <a:r>
              <a:rPr lang="en-US" smtClean="0"/>
              <a:t>Microsoft confidential</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dirty="0"/>
          </a:p>
        </p:txBody>
      </p:sp>
    </p:spTree>
    <p:extLst>
      <p:ext uri="{BB962C8B-B14F-4D97-AF65-F5344CB8AC3E}">
        <p14:creationId xmlns:p14="http://schemas.microsoft.com/office/powerpoint/2010/main" val="2839792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1"/>
        </a:solidFill>
        <a:effectLst/>
      </p:bgPr>
    </p:bg>
    <p:spTree>
      <p:nvGrpSpPr>
        <p:cNvPr id="1" name=""/>
        <p:cNvGrpSpPr/>
        <p:nvPr/>
      </p:nvGrpSpPr>
      <p:grpSpPr>
        <a:xfrm>
          <a:off x="0" y="0"/>
          <a:ext cx="0" cy="0"/>
          <a:chOff x="0" y="0"/>
          <a:chExt cx="0" cy="0"/>
        </a:xfrm>
      </p:grpSpPr>
      <p:sp>
        <p:nvSpPr>
          <p:cNvPr id="44" name="Title 43"/>
          <p:cNvSpPr>
            <a:spLocks noGrp="1"/>
          </p:cNvSpPr>
          <p:nvPr>
            <p:ph type="title" hasCustomPrompt="1"/>
          </p:nvPr>
        </p:nvSpPr>
        <p:spPr>
          <a:xfrm>
            <a:off x="457200" y="401955"/>
            <a:ext cx="8229600" cy="360548"/>
          </a:xfrm>
        </p:spPr>
        <p:txBody>
          <a:bodyPr/>
          <a:lstStyle>
            <a:lvl1pPr>
              <a:defRPr>
                <a:solidFill>
                  <a:schemeClr val="tx1"/>
                </a:solidFill>
              </a:defRPr>
            </a:lvl1pPr>
          </a:lstStyle>
          <a:p>
            <a:r>
              <a:rPr lang="en-US" dirty="0" smtClean="0"/>
              <a:t>Click to edit title</a:t>
            </a:r>
            <a:endParaRPr lang="en-US" dirty="0"/>
          </a:p>
        </p:txBody>
      </p:sp>
      <p:sp>
        <p:nvSpPr>
          <p:cNvPr id="50"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49" name="Date Placeholder 48"/>
          <p:cNvSpPr>
            <a:spLocks noGrp="1"/>
          </p:cNvSpPr>
          <p:nvPr>
            <p:ph type="dt" sz="half" idx="19"/>
          </p:nvPr>
        </p:nvSpPr>
        <p:spPr/>
        <p:txBody>
          <a:bodyPr/>
          <a:lstStyle/>
          <a:p>
            <a:fld id="{ABF883E0-5EA3-4D5E-89C2-DD41B77FA2EC}" type="datetime1">
              <a:rPr lang="en-US" smtClean="0"/>
              <a:t>7/4/2014</a:t>
            </a:fld>
            <a:endParaRPr lang="en-US" dirty="0"/>
          </a:p>
        </p:txBody>
      </p:sp>
      <p:sp>
        <p:nvSpPr>
          <p:cNvPr id="53" name="Footer Placeholder 52"/>
          <p:cNvSpPr>
            <a:spLocks noGrp="1"/>
          </p:cNvSpPr>
          <p:nvPr>
            <p:ph type="ftr" sz="quarter" idx="20"/>
          </p:nvPr>
        </p:nvSpPr>
        <p:spPr/>
        <p:txBody>
          <a:bodyPr/>
          <a:lstStyle/>
          <a:p>
            <a:r>
              <a:rPr lang="en-US" smtClean="0"/>
              <a:t>Microsoft confidential</a:t>
            </a:r>
            <a:endParaRPr lang="en-US" dirty="0"/>
          </a:p>
        </p:txBody>
      </p:sp>
      <p:sp>
        <p:nvSpPr>
          <p:cNvPr id="54" name="Slide Number Placeholder 53"/>
          <p:cNvSpPr>
            <a:spLocks noGrp="1"/>
          </p:cNvSpPr>
          <p:nvPr>
            <p:ph type="sldNum" sz="quarter" idx="21"/>
          </p:nvPr>
        </p:nvSpPr>
        <p:spPr/>
        <p:txBody>
          <a:bodyPr/>
          <a:lstStyle/>
          <a:p>
            <a:fld id="{B6F15528-21DE-4FAA-801E-634DDDAF4B2B}" type="slidenum">
              <a:rPr lang="en-US" smtClean="0"/>
              <a:pPr/>
              <a:t>‹Nº›</a:t>
            </a:fld>
            <a:endParaRPr lang="en-US" dirty="0"/>
          </a:p>
        </p:txBody>
      </p:sp>
      <p:sp>
        <p:nvSpPr>
          <p:cNvPr id="74" name="Text Placeholder 2"/>
          <p:cNvSpPr>
            <a:spLocks noGrp="1"/>
          </p:cNvSpPr>
          <p:nvPr>
            <p:ph type="body" sz="quarter" idx="22" hasCustomPrompt="1"/>
          </p:nvPr>
        </p:nvSpPr>
        <p:spPr>
          <a:xfrm>
            <a:off x="457200" y="1768475"/>
            <a:ext cx="2241550" cy="2732087"/>
          </a:xfrm>
        </p:spPr>
        <p:txBody>
          <a:bodyPr/>
          <a:lstStyle>
            <a:lvl1pPr marL="0" indent="0">
              <a:lnSpc>
                <a:spcPct val="105000"/>
              </a:lnSpc>
              <a:buNone/>
              <a:defRPr sz="2400">
                <a:solidFill>
                  <a:schemeClr val="tx1"/>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5" name="Text Placeholder 2"/>
          <p:cNvSpPr>
            <a:spLocks noGrp="1"/>
          </p:cNvSpPr>
          <p:nvPr>
            <p:ph type="body" sz="quarter" idx="23" hasCustomPrompt="1"/>
          </p:nvPr>
        </p:nvSpPr>
        <p:spPr>
          <a:xfrm>
            <a:off x="4054475" y="1768475"/>
            <a:ext cx="4632325" cy="386469"/>
          </a:xfrm>
        </p:spPr>
        <p:txBody>
          <a:bodyPr/>
          <a:lstStyle>
            <a:lvl1pPr marL="0" indent="0">
              <a:lnSpc>
                <a:spcPct val="105000"/>
              </a:lnSpc>
              <a:buNone/>
              <a:defRPr sz="2400">
                <a:solidFill>
                  <a:schemeClr val="tx1"/>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endParaRPr lang="en-US" dirty="0"/>
          </a:p>
        </p:txBody>
      </p:sp>
      <p:sp>
        <p:nvSpPr>
          <p:cNvPr id="76" name="Text Placeholder 2"/>
          <p:cNvSpPr>
            <a:spLocks noGrp="1"/>
          </p:cNvSpPr>
          <p:nvPr>
            <p:ph type="body" sz="quarter" idx="24" hasCustomPrompt="1"/>
          </p:nvPr>
        </p:nvSpPr>
        <p:spPr>
          <a:xfrm>
            <a:off x="4054475" y="2154944"/>
            <a:ext cx="4632325" cy="2345619"/>
          </a:xfrm>
        </p:spPr>
        <p:txBody>
          <a:bodyPr/>
          <a:lstStyle>
            <a:lvl1pPr marL="0" indent="0">
              <a:lnSpc>
                <a:spcPct val="125000"/>
              </a:lnSpc>
              <a:spcBef>
                <a:spcPts val="0"/>
              </a:spcBef>
              <a:buNone/>
              <a:defRPr sz="1200">
                <a:solidFill>
                  <a:schemeClr val="tx1"/>
                </a:solidFill>
              </a:defRPr>
            </a:lvl1pPr>
            <a:lvl2pPr marL="285750" indent="-114300">
              <a:buFont typeface="Arial" pitchFamily="34" charset="0"/>
              <a:buChar char="•"/>
              <a:defRPr sz="1200"/>
            </a:lvl2pPr>
            <a:lvl3pPr marL="457200" indent="-114300">
              <a:defRPr sz="1200"/>
            </a:lvl3pPr>
            <a:lvl4pPr marL="631825" indent="-114300">
              <a:defRPr sz="1200"/>
            </a:lvl4pPr>
            <a:lvl5pPr marL="800100" indent="-114300">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44141" y="4711324"/>
            <a:ext cx="1004361" cy="237461"/>
          </a:xfrm>
          <a:prstGeom prst="rect">
            <a:avLst/>
          </a:prstGeom>
        </p:spPr>
      </p:pic>
    </p:spTree>
    <p:extLst>
      <p:ext uri="{BB962C8B-B14F-4D97-AF65-F5344CB8AC3E}">
        <p14:creationId xmlns:p14="http://schemas.microsoft.com/office/powerpoint/2010/main" val="38623314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pecial Content">
    <p:bg>
      <p:bgPr>
        <a:solidFill>
          <a:schemeClr val="accent1"/>
        </a:solidFill>
        <a:effectLst/>
      </p:bgPr>
    </p:bg>
    <p:spTree>
      <p:nvGrpSpPr>
        <p:cNvPr id="1" name=""/>
        <p:cNvGrpSpPr/>
        <p:nvPr/>
      </p:nvGrpSpPr>
      <p:grpSpPr>
        <a:xfrm>
          <a:off x="0" y="0"/>
          <a:ext cx="0" cy="0"/>
          <a:chOff x="0" y="0"/>
          <a:chExt cx="0" cy="0"/>
        </a:xfrm>
      </p:grpSpPr>
      <p:sp>
        <p:nvSpPr>
          <p:cNvPr id="28"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7" name="Date Placeholder 6"/>
          <p:cNvSpPr>
            <a:spLocks noGrp="1"/>
          </p:cNvSpPr>
          <p:nvPr>
            <p:ph type="dt" sz="half" idx="18"/>
          </p:nvPr>
        </p:nvSpPr>
        <p:spPr/>
        <p:txBody>
          <a:bodyPr/>
          <a:lstStyle/>
          <a:p>
            <a:fld id="{3481A3E1-0744-45AC-A89C-879792E98581}" type="datetime1">
              <a:rPr lang="en-US" smtClean="0"/>
              <a:t>7/4/2014</a:t>
            </a:fld>
            <a:endParaRPr lang="en-US" dirty="0"/>
          </a:p>
        </p:txBody>
      </p:sp>
      <p:sp>
        <p:nvSpPr>
          <p:cNvPr id="30" name="Footer Placeholder 29"/>
          <p:cNvSpPr>
            <a:spLocks noGrp="1"/>
          </p:cNvSpPr>
          <p:nvPr>
            <p:ph type="ftr" sz="quarter" idx="19"/>
          </p:nvPr>
        </p:nvSpPr>
        <p:spPr/>
        <p:txBody>
          <a:bodyPr/>
          <a:lstStyle/>
          <a:p>
            <a:r>
              <a:rPr lang="en-US" smtClean="0"/>
              <a:t>Microsoft confidential</a:t>
            </a:r>
            <a:endParaRPr lang="en-US" dirty="0"/>
          </a:p>
        </p:txBody>
      </p:sp>
      <p:sp>
        <p:nvSpPr>
          <p:cNvPr id="32" name="Slide Number Placeholder 31"/>
          <p:cNvSpPr>
            <a:spLocks noGrp="1"/>
          </p:cNvSpPr>
          <p:nvPr>
            <p:ph type="sldNum" sz="quarter" idx="20"/>
          </p:nvPr>
        </p:nvSpPr>
        <p:spPr/>
        <p:txBody>
          <a:bodyPr/>
          <a:lstStyle/>
          <a:p>
            <a:fld id="{B6F15528-21DE-4FAA-801E-634DDDAF4B2B}" type="slidenum">
              <a:rPr lang="en-US" smtClean="0"/>
              <a:pPr/>
              <a:t>‹Nº›</a:t>
            </a:fld>
            <a:endParaRPr lang="en-US" dirty="0"/>
          </a:p>
        </p:txBody>
      </p:sp>
      <p:grpSp>
        <p:nvGrpSpPr>
          <p:cNvPr id="35" name="Group 34"/>
          <p:cNvGrpSpPr/>
          <p:nvPr userDrawn="1"/>
        </p:nvGrpSpPr>
        <p:grpSpPr>
          <a:xfrm>
            <a:off x="7835582" y="4778737"/>
            <a:ext cx="851218" cy="115811"/>
            <a:chOff x="464820" y="471850"/>
            <a:chExt cx="2499360" cy="340045"/>
          </a:xfrm>
          <a:solidFill>
            <a:schemeClr val="tx1"/>
          </a:solidFill>
        </p:grpSpPr>
        <p:sp>
          <p:nvSpPr>
            <p:cNvPr id="38"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9"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0"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1"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2"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3"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4"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5"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6"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7"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8"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9"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0"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1"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2"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33" name="Title 32"/>
          <p:cNvSpPr>
            <a:spLocks noGrp="1"/>
          </p:cNvSpPr>
          <p:nvPr>
            <p:ph type="title" hasCustomPrompt="1"/>
          </p:nvPr>
        </p:nvSpPr>
        <p:spPr>
          <a:xfrm>
            <a:off x="457200" y="401955"/>
            <a:ext cx="8229600" cy="360548"/>
          </a:xfrm>
        </p:spPr>
        <p:txBody>
          <a:bodyPr/>
          <a:lstStyle>
            <a:lvl1pPr>
              <a:defRPr>
                <a:solidFill>
                  <a:schemeClr val="tx1"/>
                </a:solidFill>
              </a:defRPr>
            </a:lvl1pPr>
          </a:lstStyle>
          <a:p>
            <a:r>
              <a:rPr lang="en-US" dirty="0" smtClean="0"/>
              <a:t>Click to edit title</a:t>
            </a:r>
            <a:endParaRPr lang="en-US" dirty="0"/>
          </a:p>
        </p:txBody>
      </p:sp>
      <p:sp>
        <p:nvSpPr>
          <p:cNvPr id="53" name="Text Placeholder 2"/>
          <p:cNvSpPr>
            <a:spLocks noGrp="1"/>
          </p:cNvSpPr>
          <p:nvPr>
            <p:ph type="body" sz="quarter" idx="21" hasCustomPrompt="1"/>
          </p:nvPr>
        </p:nvSpPr>
        <p:spPr>
          <a:xfrm>
            <a:off x="457200" y="1768475"/>
            <a:ext cx="8229600" cy="2732087"/>
          </a:xfrm>
        </p:spPr>
        <p:txBody>
          <a:bodyPr/>
          <a:lstStyle>
            <a:lvl1pPr marL="0" indent="0">
              <a:lnSpc>
                <a:spcPct val="105000"/>
              </a:lnSpc>
              <a:buNone/>
              <a:defRPr sz="2400">
                <a:solidFill>
                  <a:schemeClr val="tx1"/>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812185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37" name="Title 36"/>
          <p:cNvSpPr>
            <a:spLocks noGrp="1"/>
          </p:cNvSpPr>
          <p:nvPr>
            <p:ph type="title" hasCustomPrompt="1"/>
          </p:nvPr>
        </p:nvSpPr>
        <p:spPr>
          <a:xfrm>
            <a:off x="457199" y="1767840"/>
            <a:ext cx="2242186" cy="360548"/>
          </a:xfrm>
        </p:spPr>
        <p:txBody>
          <a:bodyPr/>
          <a:lstStyle>
            <a:lvl1pPr>
              <a:defRPr baseline="0">
                <a:solidFill>
                  <a:schemeClr val="tx1"/>
                </a:solidFill>
              </a:defRPr>
            </a:lvl1pPr>
          </a:lstStyle>
          <a:p>
            <a:r>
              <a:rPr lang="en-US" dirty="0" smtClean="0"/>
              <a:t>Click to edit title</a:t>
            </a:r>
            <a:endParaRPr lang="en-US" dirty="0"/>
          </a:p>
        </p:txBody>
      </p:sp>
      <p:sp>
        <p:nvSpPr>
          <p:cNvPr id="2" name="Date Placeholder 1"/>
          <p:cNvSpPr>
            <a:spLocks noGrp="1"/>
          </p:cNvSpPr>
          <p:nvPr>
            <p:ph type="dt" sz="half" idx="18"/>
          </p:nvPr>
        </p:nvSpPr>
        <p:spPr/>
        <p:txBody>
          <a:bodyPr/>
          <a:lstStyle/>
          <a:p>
            <a:fld id="{1F3683FE-7130-4BF0-A458-E2999B17E7DD}" type="datetime1">
              <a:rPr lang="en-US" smtClean="0"/>
              <a:t>7/4/2014</a:t>
            </a:fld>
            <a:endParaRPr lang="en-US" dirty="0"/>
          </a:p>
        </p:txBody>
      </p:sp>
      <p:sp>
        <p:nvSpPr>
          <p:cNvPr id="4" name="Footer Placeholder 3"/>
          <p:cNvSpPr>
            <a:spLocks noGrp="1"/>
          </p:cNvSpPr>
          <p:nvPr>
            <p:ph type="ftr" sz="quarter" idx="19"/>
          </p:nvPr>
        </p:nvSpPr>
        <p:spPr/>
        <p:txBody>
          <a:bodyPr/>
          <a:lstStyle/>
          <a:p>
            <a:r>
              <a:rPr lang="en-US" smtClean="0"/>
              <a:t>Microsoft confidential</a:t>
            </a:r>
            <a:endParaRPr lang="en-US" dirty="0"/>
          </a:p>
        </p:txBody>
      </p:sp>
      <p:sp>
        <p:nvSpPr>
          <p:cNvPr id="5" name="Slide Number Placeholder 4"/>
          <p:cNvSpPr>
            <a:spLocks noGrp="1"/>
          </p:cNvSpPr>
          <p:nvPr>
            <p:ph type="sldNum" sz="quarter" idx="20"/>
          </p:nvPr>
        </p:nvSpPr>
        <p:spPr/>
        <p:txBody>
          <a:bodyPr/>
          <a:lstStyle/>
          <a:p>
            <a:fld id="{B6F15528-21DE-4FAA-801E-634DDDAF4B2B}" type="slidenum">
              <a:rPr lang="en-US" smtClean="0"/>
              <a:pPr/>
              <a:t>‹Nº›</a:t>
            </a:fld>
            <a:endParaRPr lang="en-US" dirty="0"/>
          </a:p>
        </p:txBody>
      </p:sp>
      <p:grpSp>
        <p:nvGrpSpPr>
          <p:cNvPr id="33" name="Group 32"/>
          <p:cNvGrpSpPr/>
          <p:nvPr userDrawn="1"/>
        </p:nvGrpSpPr>
        <p:grpSpPr>
          <a:xfrm>
            <a:off x="7835582" y="4778737"/>
            <a:ext cx="851218" cy="115811"/>
            <a:chOff x="464820" y="471850"/>
            <a:chExt cx="2499360" cy="340045"/>
          </a:xfrm>
          <a:solidFill>
            <a:schemeClr val="tx1"/>
          </a:solidFill>
        </p:grpSpPr>
        <p:sp>
          <p:nvSpPr>
            <p:cNvPr id="34"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5"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6"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8"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9"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0"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1"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2"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3"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4"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5"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6"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7"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8"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9"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52" name="Text Placeholder 8"/>
          <p:cNvSpPr>
            <a:spLocks noGrp="1"/>
          </p:cNvSpPr>
          <p:nvPr>
            <p:ph type="body" sz="quarter" idx="22" hasCustomPrompt="1"/>
          </p:nvPr>
        </p:nvSpPr>
        <p:spPr>
          <a:xfrm>
            <a:off x="457199" y="400123"/>
            <a:ext cx="2236788" cy="207942"/>
          </a:xfrm>
        </p:spPr>
        <p:txBody>
          <a:bodyPr wrap="square">
            <a:spAutoFit/>
          </a:bodyPr>
          <a:lstStyle>
            <a:lvl1pPr marL="0" indent="0">
              <a:buNone/>
              <a:defRPr sz="1200" baseline="0">
                <a:solidFill>
                  <a:schemeClr val="tx1"/>
                </a:solidFill>
              </a:defRPr>
            </a:lvl1pPr>
            <a:lvl2pPr marL="174625" indent="0">
              <a:buNone/>
              <a:defRPr sz="1200">
                <a:solidFill>
                  <a:schemeClr val="tx2"/>
                </a:solidFill>
              </a:defRPr>
            </a:lvl2pPr>
            <a:lvl3pPr>
              <a:defRPr sz="1200">
                <a:solidFill>
                  <a:schemeClr val="tx2"/>
                </a:solidFill>
              </a:defRPr>
            </a:lvl3pPr>
            <a:lvl4pPr>
              <a:defRPr sz="1200">
                <a:solidFill>
                  <a:schemeClr val="tx2"/>
                </a:solidFill>
              </a:defRPr>
            </a:lvl4pPr>
            <a:lvl5pPr>
              <a:defRPr sz="1200">
                <a:solidFill>
                  <a:schemeClr val="tx2"/>
                </a:solidFill>
              </a:defRPr>
            </a:lvl5pPr>
          </a:lstStyle>
          <a:p>
            <a:pPr lvl="0"/>
            <a:r>
              <a:rPr lang="en-US" dirty="0" smtClean="0"/>
              <a:t>Click to edit section #</a:t>
            </a:r>
          </a:p>
        </p:txBody>
      </p:sp>
      <p:sp>
        <p:nvSpPr>
          <p:cNvPr id="54" name="Text Placeholder 21"/>
          <p:cNvSpPr>
            <a:spLocks noGrp="1"/>
          </p:cNvSpPr>
          <p:nvPr>
            <p:ph type="body" sz="quarter" idx="26" hasCustomPrompt="1"/>
          </p:nvPr>
        </p:nvSpPr>
        <p:spPr>
          <a:xfrm>
            <a:off x="4050823" y="1767840"/>
            <a:ext cx="3439001" cy="2732723"/>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792460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Photo Right">
    <p:bg>
      <p:bgPr>
        <a:solidFill>
          <a:schemeClr val="accent1"/>
        </a:solidFill>
        <a:effectLst/>
      </p:bgPr>
    </p:bg>
    <p:spTree>
      <p:nvGrpSpPr>
        <p:cNvPr id="1" name=""/>
        <p:cNvGrpSpPr/>
        <p:nvPr/>
      </p:nvGrpSpPr>
      <p:grpSpPr>
        <a:xfrm>
          <a:off x="0" y="0"/>
          <a:ext cx="0" cy="0"/>
          <a:chOff x="0" y="0"/>
          <a:chExt cx="0" cy="0"/>
        </a:xfrm>
      </p:grpSpPr>
      <p:sp>
        <p:nvSpPr>
          <p:cNvPr id="37" name="Title 36"/>
          <p:cNvSpPr>
            <a:spLocks noGrp="1"/>
          </p:cNvSpPr>
          <p:nvPr>
            <p:ph type="title" hasCustomPrompt="1"/>
          </p:nvPr>
        </p:nvSpPr>
        <p:spPr>
          <a:xfrm>
            <a:off x="457199" y="1767840"/>
            <a:ext cx="2242186" cy="360548"/>
          </a:xfrm>
        </p:spPr>
        <p:txBody>
          <a:bodyPr/>
          <a:lstStyle>
            <a:lvl1pPr>
              <a:defRPr>
                <a:solidFill>
                  <a:schemeClr val="tx1"/>
                </a:solidFill>
              </a:defRPr>
            </a:lvl1pPr>
          </a:lstStyle>
          <a:p>
            <a:r>
              <a:rPr lang="en-US" dirty="0" smtClean="0"/>
              <a:t>Click to edit title</a:t>
            </a:r>
            <a:endParaRPr lang="en-US" dirty="0"/>
          </a:p>
        </p:txBody>
      </p:sp>
      <p:sp>
        <p:nvSpPr>
          <p:cNvPr id="27" name="Picture Placeholder 9"/>
          <p:cNvSpPr>
            <a:spLocks noGrp="1"/>
          </p:cNvSpPr>
          <p:nvPr>
            <p:ph type="pic" sz="quarter" idx="18" hasCustomPrompt="1"/>
          </p:nvPr>
        </p:nvSpPr>
        <p:spPr>
          <a:xfrm>
            <a:off x="5248275" y="0"/>
            <a:ext cx="3895725" cy="5143500"/>
          </a:xfrm>
          <a:solidFill>
            <a:schemeClr val="accent3"/>
          </a:solidFill>
        </p:spPr>
        <p:txBody>
          <a:bodyPr anchor="ctr" anchorCtr="0">
            <a:normAutofit/>
          </a:bodyPr>
          <a:lstStyle>
            <a:lvl1pPr marL="0" indent="0" algn="ctr">
              <a:lnSpc>
                <a:spcPct val="100000"/>
              </a:lnSpc>
              <a:buNone/>
              <a:defRPr sz="1400" baseline="0"/>
            </a:lvl1pPr>
          </a:lstStyle>
          <a:p>
            <a:r>
              <a:rPr lang="en-US" dirty="0" smtClean="0"/>
              <a:t>Click to place </a:t>
            </a:r>
            <a:br>
              <a:rPr lang="en-US" dirty="0" smtClean="0"/>
            </a:br>
            <a:r>
              <a:rPr lang="en-US" dirty="0" smtClean="0"/>
              <a:t>personal photo</a:t>
            </a:r>
            <a:endParaRPr lang="en-US" dirty="0"/>
          </a:p>
        </p:txBody>
      </p:sp>
      <p:sp>
        <p:nvSpPr>
          <p:cNvPr id="2" name="Date Placeholder 1"/>
          <p:cNvSpPr>
            <a:spLocks noGrp="1"/>
          </p:cNvSpPr>
          <p:nvPr>
            <p:ph type="dt" sz="half" idx="19"/>
          </p:nvPr>
        </p:nvSpPr>
        <p:spPr/>
        <p:txBody>
          <a:bodyPr/>
          <a:lstStyle/>
          <a:p>
            <a:fld id="{D594E478-84C9-4A05-89FD-0B4F0A9713D2}" type="datetime1">
              <a:rPr lang="en-US" smtClean="0"/>
              <a:t>7/4/2014</a:t>
            </a:fld>
            <a:endParaRPr lang="en-US" dirty="0"/>
          </a:p>
        </p:txBody>
      </p:sp>
      <p:sp>
        <p:nvSpPr>
          <p:cNvPr id="4" name="Footer Placeholder 3"/>
          <p:cNvSpPr>
            <a:spLocks noGrp="1"/>
          </p:cNvSpPr>
          <p:nvPr>
            <p:ph type="ftr" sz="quarter" idx="20"/>
          </p:nvPr>
        </p:nvSpPr>
        <p:spPr/>
        <p:txBody>
          <a:bodyPr/>
          <a:lstStyle/>
          <a:p>
            <a:r>
              <a:rPr lang="en-US" smtClean="0"/>
              <a:t>Microsoft confidential</a:t>
            </a:r>
            <a:endParaRPr lang="en-US" dirty="0"/>
          </a:p>
        </p:txBody>
      </p:sp>
      <p:sp>
        <p:nvSpPr>
          <p:cNvPr id="5" name="Slide Number Placeholder 4"/>
          <p:cNvSpPr>
            <a:spLocks noGrp="1"/>
          </p:cNvSpPr>
          <p:nvPr>
            <p:ph type="sldNum" sz="quarter" idx="21"/>
          </p:nvPr>
        </p:nvSpPr>
        <p:spPr/>
        <p:txBody>
          <a:bodyPr/>
          <a:lstStyle/>
          <a:p>
            <a:fld id="{B6F15528-21DE-4FAA-801E-634DDDAF4B2B}" type="slidenum">
              <a:rPr lang="en-US" smtClean="0"/>
              <a:pPr/>
              <a:t>‹Nº›</a:t>
            </a:fld>
            <a:endParaRPr lang="en-US" dirty="0"/>
          </a:p>
        </p:txBody>
      </p:sp>
      <p:grpSp>
        <p:nvGrpSpPr>
          <p:cNvPr id="32" name="Group 31"/>
          <p:cNvGrpSpPr/>
          <p:nvPr userDrawn="1"/>
        </p:nvGrpSpPr>
        <p:grpSpPr>
          <a:xfrm>
            <a:off x="7835582" y="4778737"/>
            <a:ext cx="851218" cy="115811"/>
            <a:chOff x="464820" y="471850"/>
            <a:chExt cx="2499360" cy="340045"/>
          </a:xfrm>
          <a:solidFill>
            <a:schemeClr val="tx1"/>
          </a:solidFill>
        </p:grpSpPr>
        <p:sp>
          <p:nvSpPr>
            <p:cNvPr id="33"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4"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5"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6"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8"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39"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0"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1"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2"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3"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4"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5"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6"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7"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8"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49" name="Text Placeholder 8"/>
          <p:cNvSpPr>
            <a:spLocks noGrp="1"/>
          </p:cNvSpPr>
          <p:nvPr>
            <p:ph type="body" sz="quarter" idx="22" hasCustomPrompt="1"/>
          </p:nvPr>
        </p:nvSpPr>
        <p:spPr>
          <a:xfrm>
            <a:off x="457199" y="400123"/>
            <a:ext cx="2236788" cy="207942"/>
          </a:xfrm>
        </p:spPr>
        <p:txBody>
          <a:bodyPr wrap="square">
            <a:spAutoFit/>
          </a:bodyPr>
          <a:lstStyle>
            <a:lvl1pPr marL="0" indent="0">
              <a:buNone/>
              <a:defRPr sz="1200" baseline="0">
                <a:solidFill>
                  <a:schemeClr val="tx1"/>
                </a:solidFill>
              </a:defRPr>
            </a:lvl1pPr>
            <a:lvl2pPr marL="174625" indent="0">
              <a:buNone/>
              <a:defRPr sz="1200">
                <a:solidFill>
                  <a:schemeClr val="tx2"/>
                </a:solidFill>
              </a:defRPr>
            </a:lvl2pPr>
            <a:lvl3pPr>
              <a:defRPr sz="1200">
                <a:solidFill>
                  <a:schemeClr val="tx2"/>
                </a:solidFill>
              </a:defRPr>
            </a:lvl3pPr>
            <a:lvl4pPr>
              <a:defRPr sz="1200">
                <a:solidFill>
                  <a:schemeClr val="tx2"/>
                </a:solidFill>
              </a:defRPr>
            </a:lvl4pPr>
            <a:lvl5pPr>
              <a:defRPr sz="1200">
                <a:solidFill>
                  <a:schemeClr val="tx2"/>
                </a:solidFill>
              </a:defRPr>
            </a:lvl5pPr>
          </a:lstStyle>
          <a:p>
            <a:pPr lvl="0"/>
            <a:r>
              <a:rPr lang="en-US" dirty="0" smtClean="0"/>
              <a:t>Click to edit section #</a:t>
            </a:r>
          </a:p>
        </p:txBody>
      </p:sp>
    </p:spTree>
    <p:extLst>
      <p:ext uri="{BB962C8B-B14F-4D97-AF65-F5344CB8AC3E}">
        <p14:creationId xmlns:p14="http://schemas.microsoft.com/office/powerpoint/2010/main" val="2231241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Photo Right ALT">
    <p:bg>
      <p:bgPr>
        <a:solidFill>
          <a:schemeClr val="accent1"/>
        </a:solidFill>
        <a:effectLst/>
      </p:bgPr>
    </p:bg>
    <p:spTree>
      <p:nvGrpSpPr>
        <p:cNvPr id="1" name=""/>
        <p:cNvGrpSpPr/>
        <p:nvPr/>
      </p:nvGrpSpPr>
      <p:grpSpPr>
        <a:xfrm>
          <a:off x="0" y="0"/>
          <a:ext cx="0" cy="0"/>
          <a:chOff x="0" y="0"/>
          <a:chExt cx="0" cy="0"/>
        </a:xfrm>
      </p:grpSpPr>
      <p:sp>
        <p:nvSpPr>
          <p:cNvPr id="28" name="Picture Placeholder 9"/>
          <p:cNvSpPr>
            <a:spLocks noGrp="1"/>
          </p:cNvSpPr>
          <p:nvPr>
            <p:ph type="pic" sz="quarter" idx="17" hasCustomPrompt="1"/>
          </p:nvPr>
        </p:nvSpPr>
        <p:spPr>
          <a:xfrm>
            <a:off x="5248275" y="0"/>
            <a:ext cx="3895725" cy="5143500"/>
          </a:xfrm>
          <a:solidFill>
            <a:schemeClr val="accent3"/>
          </a:solidFill>
        </p:spPr>
        <p:txBody>
          <a:bodyPr anchor="ctr" anchorCtr="0">
            <a:normAutofit/>
          </a:bodyPr>
          <a:lstStyle>
            <a:lvl1pPr marL="0" indent="0" algn="ctr">
              <a:lnSpc>
                <a:spcPct val="100000"/>
              </a:lnSpc>
              <a:buNone/>
              <a:defRPr sz="1400" baseline="0"/>
            </a:lvl1pPr>
          </a:lstStyle>
          <a:p>
            <a:r>
              <a:rPr lang="en-US" dirty="0" smtClean="0"/>
              <a:t>Click to place </a:t>
            </a:r>
            <a:br>
              <a:rPr lang="en-US" dirty="0" smtClean="0"/>
            </a:br>
            <a:r>
              <a:rPr lang="en-US" dirty="0" smtClean="0"/>
              <a:t>personal photo</a:t>
            </a:r>
            <a:endParaRPr lang="en-US" dirty="0"/>
          </a:p>
        </p:txBody>
      </p:sp>
      <p:sp>
        <p:nvSpPr>
          <p:cNvPr id="4" name="Date Placeholder 3"/>
          <p:cNvSpPr>
            <a:spLocks noGrp="1"/>
          </p:cNvSpPr>
          <p:nvPr>
            <p:ph type="dt" sz="half" idx="18"/>
          </p:nvPr>
        </p:nvSpPr>
        <p:spPr/>
        <p:txBody>
          <a:bodyPr/>
          <a:lstStyle/>
          <a:p>
            <a:fld id="{BFA505CA-3565-4218-B93C-6E123BB3E7C0}" type="datetime1">
              <a:rPr lang="en-US" smtClean="0"/>
              <a:t>7/4/2014</a:t>
            </a:fld>
            <a:endParaRPr lang="en-US" dirty="0"/>
          </a:p>
        </p:txBody>
      </p:sp>
      <p:sp>
        <p:nvSpPr>
          <p:cNvPr id="5" name="Footer Placeholder 4"/>
          <p:cNvSpPr>
            <a:spLocks noGrp="1"/>
          </p:cNvSpPr>
          <p:nvPr>
            <p:ph type="ftr" sz="quarter" idx="19"/>
          </p:nvPr>
        </p:nvSpPr>
        <p:spPr/>
        <p:txBody>
          <a:bodyPr/>
          <a:lstStyle/>
          <a:p>
            <a:r>
              <a:rPr lang="en-US" smtClean="0"/>
              <a:t>Microsoft confidential</a:t>
            </a:r>
            <a:endParaRPr lang="en-US" dirty="0"/>
          </a:p>
        </p:txBody>
      </p:sp>
      <p:sp>
        <p:nvSpPr>
          <p:cNvPr id="6" name="Slide Number Placeholder 5"/>
          <p:cNvSpPr>
            <a:spLocks noGrp="1"/>
          </p:cNvSpPr>
          <p:nvPr>
            <p:ph type="sldNum" sz="quarter" idx="20"/>
          </p:nvPr>
        </p:nvSpPr>
        <p:spPr/>
        <p:txBody>
          <a:bodyPr/>
          <a:lstStyle/>
          <a:p>
            <a:fld id="{B6F15528-21DE-4FAA-801E-634DDDAF4B2B}" type="slidenum">
              <a:rPr lang="en-US" smtClean="0"/>
              <a:pPr/>
              <a:t>‹Nº›</a:t>
            </a:fld>
            <a:endParaRPr lang="en-US" dirty="0"/>
          </a:p>
        </p:txBody>
      </p:sp>
      <p:grpSp>
        <p:nvGrpSpPr>
          <p:cNvPr id="53" name="Group 52"/>
          <p:cNvGrpSpPr/>
          <p:nvPr userDrawn="1"/>
        </p:nvGrpSpPr>
        <p:grpSpPr>
          <a:xfrm>
            <a:off x="7835582" y="4778737"/>
            <a:ext cx="851218" cy="115811"/>
            <a:chOff x="464820" y="471850"/>
            <a:chExt cx="2499360" cy="340045"/>
          </a:xfrm>
          <a:solidFill>
            <a:schemeClr val="tx1"/>
          </a:solidFill>
        </p:grpSpPr>
        <p:sp>
          <p:nvSpPr>
            <p:cNvPr id="54"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5"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6"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7"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8"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9"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0"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1"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2"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3"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4"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5"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6"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7"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8"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7" name="Title 6"/>
          <p:cNvSpPr>
            <a:spLocks noGrp="1"/>
          </p:cNvSpPr>
          <p:nvPr>
            <p:ph type="title" hasCustomPrompt="1"/>
          </p:nvPr>
        </p:nvSpPr>
        <p:spPr>
          <a:xfrm>
            <a:off x="457200" y="401955"/>
            <a:ext cx="2242185" cy="360548"/>
          </a:xfrm>
        </p:spPr>
        <p:txBody>
          <a:bodyPr/>
          <a:lstStyle>
            <a:lvl1pPr>
              <a:defRPr>
                <a:solidFill>
                  <a:schemeClr val="tx1"/>
                </a:solidFill>
              </a:defRPr>
            </a:lvl1pPr>
          </a:lstStyle>
          <a:p>
            <a:r>
              <a:rPr lang="en-US" dirty="0" smtClean="0"/>
              <a:t>Click to edit title</a:t>
            </a:r>
            <a:endParaRPr lang="en-US" dirty="0"/>
          </a:p>
        </p:txBody>
      </p:sp>
      <p:sp>
        <p:nvSpPr>
          <p:cNvPr id="70" name="Text Placeholder 21"/>
          <p:cNvSpPr>
            <a:spLocks noGrp="1"/>
          </p:cNvSpPr>
          <p:nvPr>
            <p:ph type="body" sz="quarter" idx="26" hasCustomPrompt="1"/>
          </p:nvPr>
        </p:nvSpPr>
        <p:spPr>
          <a:xfrm>
            <a:off x="457201" y="1767840"/>
            <a:ext cx="2241549" cy="2732723"/>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732792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Photo Left">
    <p:bg>
      <p:bgPr>
        <a:solidFill>
          <a:schemeClr val="accent1"/>
        </a:solidFill>
        <a:effectLst/>
      </p:bgPr>
    </p:bg>
    <p:spTree>
      <p:nvGrpSpPr>
        <p:cNvPr id="1" name=""/>
        <p:cNvGrpSpPr/>
        <p:nvPr/>
      </p:nvGrpSpPr>
      <p:grpSpPr>
        <a:xfrm>
          <a:off x="0" y="0"/>
          <a:ext cx="0" cy="0"/>
          <a:chOff x="0" y="0"/>
          <a:chExt cx="0" cy="0"/>
        </a:xfrm>
      </p:grpSpPr>
      <p:sp>
        <p:nvSpPr>
          <p:cNvPr id="37" name="Title 36"/>
          <p:cNvSpPr>
            <a:spLocks noGrp="1"/>
          </p:cNvSpPr>
          <p:nvPr>
            <p:ph type="title" hasCustomPrompt="1"/>
          </p:nvPr>
        </p:nvSpPr>
        <p:spPr>
          <a:xfrm>
            <a:off x="5248276" y="1767840"/>
            <a:ext cx="2236788" cy="360548"/>
          </a:xfrm>
        </p:spPr>
        <p:txBody>
          <a:bodyPr/>
          <a:lstStyle>
            <a:lvl1pPr>
              <a:defRPr>
                <a:solidFill>
                  <a:schemeClr val="tx1"/>
                </a:solidFill>
              </a:defRPr>
            </a:lvl1pPr>
          </a:lstStyle>
          <a:p>
            <a:r>
              <a:rPr lang="en-US" dirty="0" smtClean="0"/>
              <a:t>Click to edit title</a:t>
            </a:r>
            <a:endParaRPr lang="en-US" dirty="0"/>
          </a:p>
        </p:txBody>
      </p:sp>
      <p:sp>
        <p:nvSpPr>
          <p:cNvPr id="30" name="Text Placeholder 8"/>
          <p:cNvSpPr>
            <a:spLocks noGrp="1"/>
          </p:cNvSpPr>
          <p:nvPr>
            <p:ph type="body" sz="quarter" idx="17" hasCustomPrompt="1"/>
          </p:nvPr>
        </p:nvSpPr>
        <p:spPr>
          <a:xfrm>
            <a:off x="5248276" y="400123"/>
            <a:ext cx="2236788" cy="207942"/>
          </a:xfrm>
        </p:spPr>
        <p:txBody>
          <a:bodyPr wrap="square">
            <a:spAutoFit/>
          </a:bodyPr>
          <a:lstStyle>
            <a:lvl1pPr marL="0" indent="0">
              <a:buNone/>
              <a:defRPr sz="1200" baseline="0">
                <a:solidFill>
                  <a:schemeClr val="tx1"/>
                </a:solidFill>
              </a:defRPr>
            </a:lvl1pPr>
            <a:lvl2pPr marL="174625" indent="0">
              <a:buNone/>
              <a:defRPr sz="1200">
                <a:solidFill>
                  <a:schemeClr val="tx2"/>
                </a:solidFill>
              </a:defRPr>
            </a:lvl2pPr>
            <a:lvl3pPr>
              <a:defRPr sz="1200">
                <a:solidFill>
                  <a:schemeClr val="tx2"/>
                </a:solidFill>
              </a:defRPr>
            </a:lvl3pPr>
            <a:lvl4pPr>
              <a:defRPr sz="1200">
                <a:solidFill>
                  <a:schemeClr val="tx2"/>
                </a:solidFill>
              </a:defRPr>
            </a:lvl4pPr>
            <a:lvl5pPr>
              <a:defRPr sz="1200">
                <a:solidFill>
                  <a:schemeClr val="tx2"/>
                </a:solidFill>
              </a:defRPr>
            </a:lvl5pPr>
          </a:lstStyle>
          <a:p>
            <a:pPr lvl="0"/>
            <a:r>
              <a:rPr lang="en-US" dirty="0" smtClean="0"/>
              <a:t>Click to edit section #</a:t>
            </a:r>
          </a:p>
        </p:txBody>
      </p:sp>
      <p:sp>
        <p:nvSpPr>
          <p:cNvPr id="27" name="Picture Placeholder 9"/>
          <p:cNvSpPr>
            <a:spLocks noGrp="1"/>
          </p:cNvSpPr>
          <p:nvPr>
            <p:ph type="pic" sz="quarter" idx="18" hasCustomPrompt="1"/>
          </p:nvPr>
        </p:nvSpPr>
        <p:spPr>
          <a:xfrm>
            <a:off x="0" y="0"/>
            <a:ext cx="5094923" cy="5143500"/>
          </a:xfrm>
          <a:solidFill>
            <a:schemeClr val="accent3"/>
          </a:solidFill>
        </p:spPr>
        <p:txBody>
          <a:bodyPr anchor="ctr" anchorCtr="0">
            <a:normAutofit/>
          </a:bodyPr>
          <a:lstStyle>
            <a:lvl1pPr marL="0" indent="0" algn="ctr">
              <a:lnSpc>
                <a:spcPct val="100000"/>
              </a:lnSpc>
              <a:buNone/>
              <a:defRPr sz="1400" baseline="0"/>
            </a:lvl1pPr>
          </a:lstStyle>
          <a:p>
            <a:r>
              <a:rPr lang="en-US" dirty="0" smtClean="0"/>
              <a:t>Click to place </a:t>
            </a:r>
            <a:br>
              <a:rPr lang="en-US" dirty="0" smtClean="0"/>
            </a:br>
            <a:r>
              <a:rPr lang="en-US" dirty="0" smtClean="0"/>
              <a:t>personal photo</a:t>
            </a:r>
            <a:endParaRPr lang="en-US" dirty="0"/>
          </a:p>
        </p:txBody>
      </p:sp>
      <p:sp>
        <p:nvSpPr>
          <p:cNvPr id="2" name="Date Placeholder 1"/>
          <p:cNvSpPr>
            <a:spLocks noGrp="1"/>
          </p:cNvSpPr>
          <p:nvPr>
            <p:ph type="dt" sz="half" idx="19"/>
          </p:nvPr>
        </p:nvSpPr>
        <p:spPr/>
        <p:txBody>
          <a:bodyPr/>
          <a:lstStyle/>
          <a:p>
            <a:fld id="{40F081CE-F4EC-4743-BE49-BB19EB5BA6F6}" type="datetime1">
              <a:rPr lang="en-US" smtClean="0"/>
              <a:t>7/4/2014</a:t>
            </a:fld>
            <a:endParaRPr lang="en-US" dirty="0"/>
          </a:p>
        </p:txBody>
      </p:sp>
      <p:sp>
        <p:nvSpPr>
          <p:cNvPr id="3" name="Footer Placeholder 2"/>
          <p:cNvSpPr>
            <a:spLocks noGrp="1"/>
          </p:cNvSpPr>
          <p:nvPr>
            <p:ph type="ftr" sz="quarter" idx="20"/>
          </p:nvPr>
        </p:nvSpPr>
        <p:spPr/>
        <p:txBody>
          <a:bodyPr/>
          <a:lstStyle/>
          <a:p>
            <a:r>
              <a:rPr lang="en-US" smtClean="0"/>
              <a:t>Microsoft confidential</a:t>
            </a:r>
            <a:endParaRPr lang="en-US" dirty="0"/>
          </a:p>
        </p:txBody>
      </p:sp>
      <p:sp>
        <p:nvSpPr>
          <p:cNvPr id="4" name="Slide Number Placeholder 3"/>
          <p:cNvSpPr>
            <a:spLocks noGrp="1"/>
          </p:cNvSpPr>
          <p:nvPr>
            <p:ph type="sldNum" sz="quarter" idx="21"/>
          </p:nvPr>
        </p:nvSpPr>
        <p:spPr/>
        <p:txBody>
          <a:bodyPr/>
          <a:lstStyle/>
          <a:p>
            <a:fld id="{B6F15528-21DE-4FAA-801E-634DDDAF4B2B}" type="slidenum">
              <a:rPr lang="en-US" smtClean="0"/>
              <a:pPr/>
              <a:t>‹Nº›</a:t>
            </a:fld>
            <a:endParaRPr lang="en-US" dirty="0"/>
          </a:p>
        </p:txBody>
      </p:sp>
      <p:grpSp>
        <p:nvGrpSpPr>
          <p:cNvPr id="54" name="Group 53"/>
          <p:cNvGrpSpPr/>
          <p:nvPr userDrawn="1"/>
        </p:nvGrpSpPr>
        <p:grpSpPr>
          <a:xfrm>
            <a:off x="7835582" y="4778737"/>
            <a:ext cx="851218" cy="115811"/>
            <a:chOff x="464820" y="471850"/>
            <a:chExt cx="2499360" cy="340045"/>
          </a:xfrm>
          <a:solidFill>
            <a:schemeClr val="tx1"/>
          </a:solidFill>
        </p:grpSpPr>
        <p:sp>
          <p:nvSpPr>
            <p:cNvPr id="55"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6"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7"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8"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9"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0"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1"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2"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3"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4"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5"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6"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7"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8"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9"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70" name="Text Placeholder 21"/>
          <p:cNvSpPr>
            <a:spLocks noGrp="1"/>
          </p:cNvSpPr>
          <p:nvPr>
            <p:ph type="body" sz="quarter" idx="26" hasCustomPrompt="1"/>
          </p:nvPr>
        </p:nvSpPr>
        <p:spPr>
          <a:xfrm>
            <a:off x="5248276" y="2819400"/>
            <a:ext cx="2241548" cy="1681163"/>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248817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Photo Left ALT">
    <p:bg>
      <p:bgPr>
        <a:solidFill>
          <a:schemeClr val="accent1"/>
        </a:solidFill>
        <a:effectLst/>
      </p:bgPr>
    </p:bg>
    <p:spTree>
      <p:nvGrpSpPr>
        <p:cNvPr id="1" name=""/>
        <p:cNvGrpSpPr/>
        <p:nvPr/>
      </p:nvGrpSpPr>
      <p:grpSpPr>
        <a:xfrm>
          <a:off x="0" y="0"/>
          <a:ext cx="0" cy="0"/>
          <a:chOff x="0" y="0"/>
          <a:chExt cx="0" cy="0"/>
        </a:xfrm>
      </p:grpSpPr>
      <p:sp>
        <p:nvSpPr>
          <p:cNvPr id="28" name="Picture Placeholder 9"/>
          <p:cNvSpPr>
            <a:spLocks noGrp="1"/>
          </p:cNvSpPr>
          <p:nvPr>
            <p:ph type="pic" sz="quarter" idx="17" hasCustomPrompt="1"/>
          </p:nvPr>
        </p:nvSpPr>
        <p:spPr>
          <a:xfrm>
            <a:off x="0" y="0"/>
            <a:ext cx="5094923" cy="5143500"/>
          </a:xfrm>
          <a:solidFill>
            <a:schemeClr val="accent3"/>
          </a:solidFill>
        </p:spPr>
        <p:txBody>
          <a:bodyPr anchor="ctr" anchorCtr="0">
            <a:normAutofit/>
          </a:bodyPr>
          <a:lstStyle>
            <a:lvl1pPr marL="0" indent="0" algn="ctr">
              <a:lnSpc>
                <a:spcPct val="100000"/>
              </a:lnSpc>
              <a:buNone/>
              <a:defRPr sz="1400" baseline="0"/>
            </a:lvl1pPr>
          </a:lstStyle>
          <a:p>
            <a:r>
              <a:rPr lang="en-US" dirty="0" smtClean="0"/>
              <a:t>Click to place </a:t>
            </a:r>
            <a:br>
              <a:rPr lang="en-US" dirty="0" smtClean="0"/>
            </a:br>
            <a:r>
              <a:rPr lang="en-US" dirty="0" smtClean="0"/>
              <a:t>personal photo</a:t>
            </a:r>
            <a:endParaRPr lang="en-US" dirty="0"/>
          </a:p>
        </p:txBody>
      </p:sp>
      <p:sp>
        <p:nvSpPr>
          <p:cNvPr id="4" name="Date Placeholder 3"/>
          <p:cNvSpPr>
            <a:spLocks noGrp="1"/>
          </p:cNvSpPr>
          <p:nvPr>
            <p:ph type="dt" sz="half" idx="18"/>
          </p:nvPr>
        </p:nvSpPr>
        <p:spPr/>
        <p:txBody>
          <a:bodyPr/>
          <a:lstStyle/>
          <a:p>
            <a:fld id="{68110428-EB6C-4877-8C24-FCCE6403E725}" type="datetime1">
              <a:rPr lang="en-US" smtClean="0"/>
              <a:t>7/4/2014</a:t>
            </a:fld>
            <a:endParaRPr lang="en-US" dirty="0"/>
          </a:p>
        </p:txBody>
      </p:sp>
      <p:sp>
        <p:nvSpPr>
          <p:cNvPr id="5" name="Footer Placeholder 4"/>
          <p:cNvSpPr>
            <a:spLocks noGrp="1"/>
          </p:cNvSpPr>
          <p:nvPr>
            <p:ph type="ftr" sz="quarter" idx="19"/>
          </p:nvPr>
        </p:nvSpPr>
        <p:spPr/>
        <p:txBody>
          <a:bodyPr/>
          <a:lstStyle/>
          <a:p>
            <a:r>
              <a:rPr lang="en-US" smtClean="0"/>
              <a:t>Microsoft confidential</a:t>
            </a:r>
            <a:endParaRPr lang="en-US" dirty="0"/>
          </a:p>
        </p:txBody>
      </p:sp>
      <p:sp>
        <p:nvSpPr>
          <p:cNvPr id="6" name="Slide Number Placeholder 5"/>
          <p:cNvSpPr>
            <a:spLocks noGrp="1"/>
          </p:cNvSpPr>
          <p:nvPr>
            <p:ph type="sldNum" sz="quarter" idx="20"/>
          </p:nvPr>
        </p:nvSpPr>
        <p:spPr/>
        <p:txBody>
          <a:bodyPr/>
          <a:lstStyle/>
          <a:p>
            <a:fld id="{B6F15528-21DE-4FAA-801E-634DDDAF4B2B}" type="slidenum">
              <a:rPr lang="en-US" smtClean="0"/>
              <a:pPr/>
              <a:t>‹Nº›</a:t>
            </a:fld>
            <a:endParaRPr lang="en-US" dirty="0"/>
          </a:p>
        </p:txBody>
      </p:sp>
      <p:grpSp>
        <p:nvGrpSpPr>
          <p:cNvPr id="37" name="Group 36"/>
          <p:cNvGrpSpPr/>
          <p:nvPr userDrawn="1"/>
        </p:nvGrpSpPr>
        <p:grpSpPr>
          <a:xfrm>
            <a:off x="7835582" y="4778737"/>
            <a:ext cx="851218" cy="115811"/>
            <a:chOff x="464820" y="471850"/>
            <a:chExt cx="2499360" cy="340045"/>
          </a:xfrm>
          <a:solidFill>
            <a:schemeClr val="tx1"/>
          </a:solidFill>
        </p:grpSpPr>
        <p:sp>
          <p:nvSpPr>
            <p:cNvPr id="48"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9"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0"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1"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2"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3"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4"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5"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6"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7"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8"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9"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0"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1"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2"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
        <p:nvSpPr>
          <p:cNvPr id="7" name="Title 6"/>
          <p:cNvSpPr>
            <a:spLocks noGrp="1"/>
          </p:cNvSpPr>
          <p:nvPr>
            <p:ph type="title" hasCustomPrompt="1"/>
          </p:nvPr>
        </p:nvSpPr>
        <p:spPr>
          <a:xfrm>
            <a:off x="5248274" y="401955"/>
            <a:ext cx="2242185" cy="360548"/>
          </a:xfrm>
        </p:spPr>
        <p:txBody>
          <a:bodyPr/>
          <a:lstStyle>
            <a:lvl1pPr>
              <a:defRPr>
                <a:solidFill>
                  <a:schemeClr val="tx1"/>
                </a:solidFill>
              </a:defRPr>
            </a:lvl1pPr>
          </a:lstStyle>
          <a:p>
            <a:r>
              <a:rPr lang="en-US" dirty="0" smtClean="0"/>
              <a:t>Click to edit title</a:t>
            </a:r>
            <a:endParaRPr lang="en-US" dirty="0"/>
          </a:p>
        </p:txBody>
      </p:sp>
      <p:sp>
        <p:nvSpPr>
          <p:cNvPr id="63" name="Text Placeholder 21"/>
          <p:cNvSpPr>
            <a:spLocks noGrp="1"/>
          </p:cNvSpPr>
          <p:nvPr>
            <p:ph type="body" sz="quarter" idx="26" hasCustomPrompt="1"/>
          </p:nvPr>
        </p:nvSpPr>
        <p:spPr>
          <a:xfrm>
            <a:off x="5243514" y="1767840"/>
            <a:ext cx="2241549" cy="2732723"/>
          </a:xfrm>
        </p:spPr>
        <p:txBody>
          <a:bodyPr/>
          <a:lstStyle>
            <a:lvl1pPr marL="0" indent="0">
              <a:buNone/>
              <a:defRPr sz="1200">
                <a:solidFill>
                  <a:schemeClr val="tx1"/>
                </a:solidFill>
              </a:defRPr>
            </a:lvl1pPr>
            <a:lvl2pPr>
              <a:defRPr sz="1200"/>
            </a:lvl2pPr>
            <a:lvl3pPr>
              <a:defRPr sz="1200"/>
            </a:lvl3pPr>
            <a:lvl4pPr>
              <a:defRPr sz="1200"/>
            </a:lvl4pPr>
            <a:lvl5pPr>
              <a:defRPr sz="1200"/>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92716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Quot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819400"/>
            <a:ext cx="3428366" cy="360548"/>
          </a:xfrm>
        </p:spPr>
        <p:txBody>
          <a:bodyPr/>
          <a:lstStyle>
            <a:lvl1pPr>
              <a:defRPr baseline="0">
                <a:solidFill>
                  <a:schemeClr val="tx1"/>
                </a:solidFill>
              </a:defRPr>
            </a:lvl1pPr>
          </a:lstStyle>
          <a:p>
            <a:r>
              <a:rPr lang="en-US" dirty="0" smtClean="0"/>
              <a:t>Click to edit title</a:t>
            </a:r>
            <a:endParaRPr lang="en-US" dirty="0"/>
          </a:p>
        </p:txBody>
      </p:sp>
      <p:sp>
        <p:nvSpPr>
          <p:cNvPr id="28" name="Picture Placeholder 9"/>
          <p:cNvSpPr>
            <a:spLocks noGrp="1"/>
          </p:cNvSpPr>
          <p:nvPr>
            <p:ph type="pic" sz="quarter" idx="17" hasCustomPrompt="1"/>
          </p:nvPr>
        </p:nvSpPr>
        <p:spPr>
          <a:xfrm>
            <a:off x="795" y="0"/>
            <a:ext cx="9143206" cy="1821180"/>
          </a:xfrm>
          <a:solidFill>
            <a:schemeClr val="accent3"/>
          </a:solidFill>
        </p:spPr>
        <p:txBody>
          <a:bodyPr anchor="ctr" anchorCtr="0">
            <a:normAutofit/>
          </a:bodyPr>
          <a:lstStyle>
            <a:lvl1pPr marL="0" indent="0" algn="ctr">
              <a:lnSpc>
                <a:spcPct val="100000"/>
              </a:lnSpc>
              <a:buNone/>
              <a:defRPr sz="1400" baseline="0"/>
            </a:lvl1pPr>
          </a:lstStyle>
          <a:p>
            <a:r>
              <a:rPr lang="en-US" dirty="0" smtClean="0"/>
              <a:t>Click to place </a:t>
            </a:r>
            <a:br>
              <a:rPr lang="en-US" dirty="0" smtClean="0"/>
            </a:br>
            <a:r>
              <a:rPr lang="en-US" dirty="0" smtClean="0"/>
              <a:t>personal photo</a:t>
            </a:r>
            <a:endParaRPr lang="en-US" dirty="0"/>
          </a:p>
        </p:txBody>
      </p:sp>
      <p:sp>
        <p:nvSpPr>
          <p:cNvPr id="4" name="Date Placeholder 3"/>
          <p:cNvSpPr>
            <a:spLocks noGrp="1"/>
          </p:cNvSpPr>
          <p:nvPr>
            <p:ph type="dt" sz="half" idx="18"/>
          </p:nvPr>
        </p:nvSpPr>
        <p:spPr/>
        <p:txBody>
          <a:bodyPr/>
          <a:lstStyle/>
          <a:p>
            <a:fld id="{BF2DCA68-CFD6-4FD9-85E5-05EA6E1BA13A}" type="datetime1">
              <a:rPr lang="en-US" smtClean="0"/>
              <a:t>7/4/2014</a:t>
            </a:fld>
            <a:endParaRPr lang="en-US" dirty="0"/>
          </a:p>
        </p:txBody>
      </p:sp>
      <p:sp>
        <p:nvSpPr>
          <p:cNvPr id="5" name="Footer Placeholder 4"/>
          <p:cNvSpPr>
            <a:spLocks noGrp="1"/>
          </p:cNvSpPr>
          <p:nvPr>
            <p:ph type="ftr" sz="quarter" idx="19"/>
          </p:nvPr>
        </p:nvSpPr>
        <p:spPr/>
        <p:txBody>
          <a:bodyPr/>
          <a:lstStyle/>
          <a:p>
            <a:r>
              <a:rPr lang="en-US" smtClean="0"/>
              <a:t>Microsoft confidential</a:t>
            </a:r>
            <a:endParaRPr lang="en-US" dirty="0"/>
          </a:p>
        </p:txBody>
      </p:sp>
      <p:sp>
        <p:nvSpPr>
          <p:cNvPr id="6" name="Slide Number Placeholder 5"/>
          <p:cNvSpPr>
            <a:spLocks noGrp="1"/>
          </p:cNvSpPr>
          <p:nvPr>
            <p:ph type="sldNum" sz="quarter" idx="20"/>
          </p:nvPr>
        </p:nvSpPr>
        <p:spPr/>
        <p:txBody>
          <a:bodyPr/>
          <a:lstStyle/>
          <a:p>
            <a:fld id="{B6F15528-21DE-4FAA-801E-634DDDAF4B2B}" type="slidenum">
              <a:rPr lang="en-US" smtClean="0"/>
              <a:pPr/>
              <a:t>‹Nº›</a:t>
            </a:fld>
            <a:endParaRPr lang="en-US" dirty="0"/>
          </a:p>
        </p:txBody>
      </p:sp>
      <p:grpSp>
        <p:nvGrpSpPr>
          <p:cNvPr id="30" name="Group 29"/>
          <p:cNvGrpSpPr/>
          <p:nvPr userDrawn="1"/>
        </p:nvGrpSpPr>
        <p:grpSpPr>
          <a:xfrm>
            <a:off x="7835582" y="4778737"/>
            <a:ext cx="851218" cy="115811"/>
            <a:chOff x="464820" y="471850"/>
            <a:chExt cx="2499360" cy="340045"/>
          </a:xfrm>
          <a:solidFill>
            <a:schemeClr val="tx1"/>
          </a:solidFill>
        </p:grpSpPr>
        <p:sp>
          <p:nvSpPr>
            <p:cNvPr id="37" name="Rectangle 8"/>
            <p:cNvSpPr>
              <a:spLocks noChangeArrowheads="1"/>
            </p:cNvSpPr>
            <p:nvPr userDrawn="1"/>
          </p:nvSpPr>
          <p:spPr bwMode="auto">
            <a:xfrm>
              <a:off x="464820" y="471850"/>
              <a:ext cx="339494" cy="340045"/>
            </a:xfrm>
            <a:custGeom>
              <a:avLst/>
              <a:gdLst/>
              <a:ahLst/>
              <a:cxnLst/>
              <a:rect l="l" t="t" r="r" b="b"/>
              <a:pathLst>
                <a:path w="339494" h="340045">
                  <a:moveTo>
                    <a:pt x="173606" y="179116"/>
                  </a:moveTo>
                  <a:lnTo>
                    <a:pt x="149356" y="261785"/>
                  </a:lnTo>
                  <a:lnTo>
                    <a:pt x="157623" y="267296"/>
                  </a:lnTo>
                  <a:lnTo>
                    <a:pt x="165890" y="271706"/>
                  </a:lnTo>
                  <a:lnTo>
                    <a:pt x="175259" y="275563"/>
                  </a:lnTo>
                  <a:lnTo>
                    <a:pt x="185730" y="277768"/>
                  </a:lnTo>
                  <a:lnTo>
                    <a:pt x="196753" y="278319"/>
                  </a:lnTo>
                  <a:lnTo>
                    <a:pt x="209980" y="277217"/>
                  </a:lnTo>
                  <a:lnTo>
                    <a:pt x="224861" y="273910"/>
                  </a:lnTo>
                  <a:lnTo>
                    <a:pt x="241394" y="267848"/>
                  </a:lnTo>
                  <a:lnTo>
                    <a:pt x="265644" y="184627"/>
                  </a:lnTo>
                  <a:lnTo>
                    <a:pt x="248559" y="190690"/>
                  </a:lnTo>
                  <a:lnTo>
                    <a:pt x="234230" y="194548"/>
                  </a:lnTo>
                  <a:lnTo>
                    <a:pt x="220452" y="195099"/>
                  </a:lnTo>
                  <a:lnTo>
                    <a:pt x="208878" y="195099"/>
                  </a:lnTo>
                  <a:lnTo>
                    <a:pt x="199509" y="191792"/>
                  </a:lnTo>
                  <a:lnTo>
                    <a:pt x="189588" y="189036"/>
                  </a:lnTo>
                  <a:lnTo>
                    <a:pt x="181321" y="184627"/>
                  </a:lnTo>
                  <a:close/>
                  <a:moveTo>
                    <a:pt x="113532" y="154315"/>
                  </a:moveTo>
                  <a:lnTo>
                    <a:pt x="100856" y="155417"/>
                  </a:lnTo>
                  <a:lnTo>
                    <a:pt x="85424" y="158724"/>
                  </a:lnTo>
                  <a:lnTo>
                    <a:pt x="68890" y="164786"/>
                  </a:lnTo>
                  <a:lnTo>
                    <a:pt x="46294" y="244149"/>
                  </a:lnTo>
                  <a:lnTo>
                    <a:pt x="46294" y="245802"/>
                  </a:lnTo>
                  <a:lnTo>
                    <a:pt x="46845" y="246905"/>
                  </a:lnTo>
                  <a:lnTo>
                    <a:pt x="47947" y="246905"/>
                  </a:lnTo>
                  <a:lnTo>
                    <a:pt x="48499" y="246905"/>
                  </a:lnTo>
                  <a:lnTo>
                    <a:pt x="64481" y="240842"/>
                  </a:lnTo>
                  <a:lnTo>
                    <a:pt x="78811" y="237535"/>
                  </a:lnTo>
                  <a:lnTo>
                    <a:pt x="90936" y="236984"/>
                  </a:lnTo>
                  <a:lnTo>
                    <a:pt x="102509" y="237535"/>
                  </a:lnTo>
                  <a:lnTo>
                    <a:pt x="111879" y="240842"/>
                  </a:lnTo>
                  <a:lnTo>
                    <a:pt x="121248" y="243598"/>
                  </a:lnTo>
                  <a:lnTo>
                    <a:pt x="129515" y="248007"/>
                  </a:lnTo>
                  <a:lnTo>
                    <a:pt x="137231" y="253518"/>
                  </a:lnTo>
                  <a:lnTo>
                    <a:pt x="160378" y="170849"/>
                  </a:lnTo>
                  <a:lnTo>
                    <a:pt x="153213" y="165338"/>
                  </a:lnTo>
                  <a:lnTo>
                    <a:pt x="144946" y="160929"/>
                  </a:lnTo>
                  <a:lnTo>
                    <a:pt x="135026" y="157071"/>
                  </a:lnTo>
                  <a:lnTo>
                    <a:pt x="125106" y="154866"/>
                  </a:lnTo>
                  <a:close/>
                  <a:moveTo>
                    <a:pt x="201713" y="81016"/>
                  </a:moveTo>
                  <a:lnTo>
                    <a:pt x="177463" y="164787"/>
                  </a:lnTo>
                  <a:lnTo>
                    <a:pt x="185730" y="169747"/>
                  </a:lnTo>
                  <a:lnTo>
                    <a:pt x="193997" y="174708"/>
                  </a:lnTo>
                  <a:lnTo>
                    <a:pt x="202815" y="177463"/>
                  </a:lnTo>
                  <a:lnTo>
                    <a:pt x="213837" y="180770"/>
                  </a:lnTo>
                  <a:lnTo>
                    <a:pt x="224860" y="181321"/>
                  </a:lnTo>
                  <a:lnTo>
                    <a:pt x="238087" y="179668"/>
                  </a:lnTo>
                  <a:lnTo>
                    <a:pt x="252968" y="175810"/>
                  </a:lnTo>
                  <a:lnTo>
                    <a:pt x="269501" y="169747"/>
                  </a:lnTo>
                  <a:lnTo>
                    <a:pt x="293751" y="87078"/>
                  </a:lnTo>
                  <a:lnTo>
                    <a:pt x="276666" y="93141"/>
                  </a:lnTo>
                  <a:lnTo>
                    <a:pt x="261234" y="96448"/>
                  </a:lnTo>
                  <a:lnTo>
                    <a:pt x="248559" y="98101"/>
                  </a:lnTo>
                  <a:lnTo>
                    <a:pt x="236985" y="96999"/>
                  </a:lnTo>
                  <a:lnTo>
                    <a:pt x="226513" y="94794"/>
                  </a:lnTo>
                  <a:lnTo>
                    <a:pt x="217144" y="90936"/>
                  </a:lnTo>
                  <a:lnTo>
                    <a:pt x="208877" y="86527"/>
                  </a:lnTo>
                  <a:close/>
                  <a:moveTo>
                    <a:pt x="141640" y="56215"/>
                  </a:moveTo>
                  <a:lnTo>
                    <a:pt x="128964" y="57868"/>
                  </a:lnTo>
                  <a:lnTo>
                    <a:pt x="113533" y="60624"/>
                  </a:lnTo>
                  <a:lnTo>
                    <a:pt x="96999" y="66686"/>
                  </a:lnTo>
                  <a:lnTo>
                    <a:pt x="72749" y="150458"/>
                  </a:lnTo>
                  <a:lnTo>
                    <a:pt x="89283" y="144395"/>
                  </a:lnTo>
                  <a:lnTo>
                    <a:pt x="104714" y="141089"/>
                  </a:lnTo>
                  <a:lnTo>
                    <a:pt x="117390" y="139435"/>
                  </a:lnTo>
                  <a:lnTo>
                    <a:pt x="128964" y="140538"/>
                  </a:lnTo>
                  <a:lnTo>
                    <a:pt x="139436" y="142742"/>
                  </a:lnTo>
                  <a:lnTo>
                    <a:pt x="148254" y="146600"/>
                  </a:lnTo>
                  <a:lnTo>
                    <a:pt x="157072" y="151009"/>
                  </a:lnTo>
                  <a:lnTo>
                    <a:pt x="165339" y="155418"/>
                  </a:lnTo>
                  <a:lnTo>
                    <a:pt x="188486" y="72749"/>
                  </a:lnTo>
                  <a:lnTo>
                    <a:pt x="181321" y="67238"/>
                  </a:lnTo>
                  <a:lnTo>
                    <a:pt x="172503" y="62829"/>
                  </a:lnTo>
                  <a:lnTo>
                    <a:pt x="163134" y="58971"/>
                  </a:lnTo>
                  <a:lnTo>
                    <a:pt x="153214" y="56766"/>
                  </a:lnTo>
                  <a:close/>
                  <a:moveTo>
                    <a:pt x="0" y="0"/>
                  </a:moveTo>
                  <a:lnTo>
                    <a:pt x="339494" y="0"/>
                  </a:lnTo>
                  <a:lnTo>
                    <a:pt x="339494" y="340045"/>
                  </a:lnTo>
                  <a:lnTo>
                    <a:pt x="0" y="340045"/>
                  </a:lnTo>
                  <a:close/>
                </a:path>
              </a:pathLst>
            </a:cu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8" name="Freeform 9"/>
            <p:cNvSpPr>
              <a:spLocks/>
            </p:cNvSpPr>
            <p:nvPr userDrawn="1"/>
          </p:nvSpPr>
          <p:spPr bwMode="auto">
            <a:xfrm>
              <a:off x="890290" y="528065"/>
              <a:ext cx="288790" cy="222104"/>
            </a:xfrm>
            <a:custGeom>
              <a:avLst/>
              <a:gdLst>
                <a:gd name="T0" fmla="*/ 0 w 524"/>
                <a:gd name="T1" fmla="*/ 0 h 403"/>
                <a:gd name="T2" fmla="*/ 53 w 524"/>
                <a:gd name="T3" fmla="*/ 0 h 403"/>
                <a:gd name="T4" fmla="*/ 138 w 524"/>
                <a:gd name="T5" fmla="*/ 310 h 403"/>
                <a:gd name="T6" fmla="*/ 142 w 524"/>
                <a:gd name="T7" fmla="*/ 329 h 403"/>
                <a:gd name="T8" fmla="*/ 145 w 524"/>
                <a:gd name="T9" fmla="*/ 350 h 403"/>
                <a:gd name="T10" fmla="*/ 146 w 524"/>
                <a:gd name="T11" fmla="*/ 350 h 403"/>
                <a:gd name="T12" fmla="*/ 149 w 524"/>
                <a:gd name="T13" fmla="*/ 333 h 403"/>
                <a:gd name="T14" fmla="*/ 154 w 524"/>
                <a:gd name="T15" fmla="*/ 310 h 403"/>
                <a:gd name="T16" fmla="*/ 244 w 524"/>
                <a:gd name="T17" fmla="*/ 0 h 403"/>
                <a:gd name="T18" fmla="*/ 289 w 524"/>
                <a:gd name="T19" fmla="*/ 0 h 403"/>
                <a:gd name="T20" fmla="*/ 374 w 524"/>
                <a:gd name="T21" fmla="*/ 313 h 403"/>
                <a:gd name="T22" fmla="*/ 381 w 524"/>
                <a:gd name="T23" fmla="*/ 350 h 403"/>
                <a:gd name="T24" fmla="*/ 383 w 524"/>
                <a:gd name="T25" fmla="*/ 350 h 403"/>
                <a:gd name="T26" fmla="*/ 385 w 524"/>
                <a:gd name="T27" fmla="*/ 333 h 403"/>
                <a:gd name="T28" fmla="*/ 391 w 524"/>
                <a:gd name="T29" fmla="*/ 311 h 403"/>
                <a:gd name="T30" fmla="*/ 473 w 524"/>
                <a:gd name="T31" fmla="*/ 0 h 403"/>
                <a:gd name="T32" fmla="*/ 524 w 524"/>
                <a:gd name="T33" fmla="*/ 0 h 403"/>
                <a:gd name="T34" fmla="*/ 410 w 524"/>
                <a:gd name="T35" fmla="*/ 403 h 403"/>
                <a:gd name="T36" fmla="*/ 355 w 524"/>
                <a:gd name="T37" fmla="*/ 403 h 403"/>
                <a:gd name="T38" fmla="*/ 271 w 524"/>
                <a:gd name="T39" fmla="*/ 109 h 403"/>
                <a:gd name="T40" fmla="*/ 267 w 524"/>
                <a:gd name="T41" fmla="*/ 88 h 403"/>
                <a:gd name="T42" fmla="*/ 266 w 524"/>
                <a:gd name="T43" fmla="*/ 67 h 403"/>
                <a:gd name="T44" fmla="*/ 264 w 524"/>
                <a:gd name="T45" fmla="*/ 67 h 403"/>
                <a:gd name="T46" fmla="*/ 256 w 524"/>
                <a:gd name="T47" fmla="*/ 107 h 403"/>
                <a:gd name="T48" fmla="*/ 174 w 524"/>
                <a:gd name="T49" fmla="*/ 403 h 403"/>
                <a:gd name="T50" fmla="*/ 119 w 524"/>
                <a:gd name="T51" fmla="*/ 403 h 403"/>
                <a:gd name="T52" fmla="*/ 0 w 524"/>
                <a:gd name="T53"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24" h="403">
                  <a:moveTo>
                    <a:pt x="0" y="0"/>
                  </a:moveTo>
                  <a:lnTo>
                    <a:pt x="53" y="0"/>
                  </a:lnTo>
                  <a:lnTo>
                    <a:pt x="138" y="310"/>
                  </a:lnTo>
                  <a:lnTo>
                    <a:pt x="142" y="329"/>
                  </a:lnTo>
                  <a:lnTo>
                    <a:pt x="145" y="350"/>
                  </a:lnTo>
                  <a:lnTo>
                    <a:pt x="146" y="350"/>
                  </a:lnTo>
                  <a:lnTo>
                    <a:pt x="149" y="333"/>
                  </a:lnTo>
                  <a:lnTo>
                    <a:pt x="154" y="310"/>
                  </a:lnTo>
                  <a:lnTo>
                    <a:pt x="244" y="0"/>
                  </a:lnTo>
                  <a:lnTo>
                    <a:pt x="289" y="0"/>
                  </a:lnTo>
                  <a:lnTo>
                    <a:pt x="374" y="313"/>
                  </a:lnTo>
                  <a:lnTo>
                    <a:pt x="381" y="350"/>
                  </a:lnTo>
                  <a:lnTo>
                    <a:pt x="383" y="350"/>
                  </a:lnTo>
                  <a:lnTo>
                    <a:pt x="385" y="333"/>
                  </a:lnTo>
                  <a:lnTo>
                    <a:pt x="391" y="311"/>
                  </a:lnTo>
                  <a:lnTo>
                    <a:pt x="473" y="0"/>
                  </a:lnTo>
                  <a:lnTo>
                    <a:pt x="524" y="0"/>
                  </a:lnTo>
                  <a:lnTo>
                    <a:pt x="410" y="403"/>
                  </a:lnTo>
                  <a:lnTo>
                    <a:pt x="355" y="403"/>
                  </a:lnTo>
                  <a:lnTo>
                    <a:pt x="271" y="109"/>
                  </a:lnTo>
                  <a:lnTo>
                    <a:pt x="267" y="88"/>
                  </a:lnTo>
                  <a:lnTo>
                    <a:pt x="266" y="67"/>
                  </a:lnTo>
                  <a:lnTo>
                    <a:pt x="264" y="67"/>
                  </a:lnTo>
                  <a:lnTo>
                    <a:pt x="256" y="107"/>
                  </a:lnTo>
                  <a:lnTo>
                    <a:pt x="174" y="403"/>
                  </a:lnTo>
                  <a:lnTo>
                    <a:pt x="119"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49" name="Freeform 10"/>
            <p:cNvSpPr>
              <a:spLocks noEditPoints="1"/>
            </p:cNvSpPr>
            <p:nvPr userDrawn="1"/>
          </p:nvSpPr>
          <p:spPr bwMode="auto">
            <a:xfrm>
              <a:off x="1192307" y="518144"/>
              <a:ext cx="33068" cy="232024"/>
            </a:xfrm>
            <a:custGeom>
              <a:avLst/>
              <a:gdLst>
                <a:gd name="T0" fmla="*/ 6 w 60"/>
                <a:gd name="T1" fmla="*/ 134 h 421"/>
                <a:gd name="T2" fmla="*/ 53 w 60"/>
                <a:gd name="T3" fmla="*/ 134 h 421"/>
                <a:gd name="T4" fmla="*/ 53 w 60"/>
                <a:gd name="T5" fmla="*/ 421 h 421"/>
                <a:gd name="T6" fmla="*/ 6 w 60"/>
                <a:gd name="T7" fmla="*/ 421 h 421"/>
                <a:gd name="T8" fmla="*/ 6 w 60"/>
                <a:gd name="T9" fmla="*/ 134 h 421"/>
                <a:gd name="T10" fmla="*/ 30 w 60"/>
                <a:gd name="T11" fmla="*/ 0 h 421"/>
                <a:gd name="T12" fmla="*/ 37 w 60"/>
                <a:gd name="T13" fmla="*/ 0 h 421"/>
                <a:gd name="T14" fmla="*/ 42 w 60"/>
                <a:gd name="T15" fmla="*/ 3 h 421"/>
                <a:gd name="T16" fmla="*/ 48 w 60"/>
                <a:gd name="T17" fmla="*/ 5 h 421"/>
                <a:gd name="T18" fmla="*/ 52 w 60"/>
                <a:gd name="T19" fmla="*/ 8 h 421"/>
                <a:gd name="T20" fmla="*/ 56 w 60"/>
                <a:gd name="T21" fmla="*/ 14 h 421"/>
                <a:gd name="T22" fmla="*/ 59 w 60"/>
                <a:gd name="T23" fmla="*/ 18 h 421"/>
                <a:gd name="T24" fmla="*/ 60 w 60"/>
                <a:gd name="T25" fmla="*/ 23 h 421"/>
                <a:gd name="T26" fmla="*/ 60 w 60"/>
                <a:gd name="T27" fmla="*/ 30 h 421"/>
                <a:gd name="T28" fmla="*/ 60 w 60"/>
                <a:gd name="T29" fmla="*/ 36 h 421"/>
                <a:gd name="T30" fmla="*/ 59 w 60"/>
                <a:gd name="T31" fmla="*/ 41 h 421"/>
                <a:gd name="T32" fmla="*/ 56 w 60"/>
                <a:gd name="T33" fmla="*/ 47 h 421"/>
                <a:gd name="T34" fmla="*/ 52 w 60"/>
                <a:gd name="T35" fmla="*/ 51 h 421"/>
                <a:gd name="T36" fmla="*/ 48 w 60"/>
                <a:gd name="T37" fmla="*/ 55 h 421"/>
                <a:gd name="T38" fmla="*/ 42 w 60"/>
                <a:gd name="T39" fmla="*/ 58 h 421"/>
                <a:gd name="T40" fmla="*/ 37 w 60"/>
                <a:gd name="T41" fmla="*/ 59 h 421"/>
                <a:gd name="T42" fmla="*/ 30 w 60"/>
                <a:gd name="T43" fmla="*/ 61 h 421"/>
                <a:gd name="T44" fmla="*/ 23 w 60"/>
                <a:gd name="T45" fmla="*/ 59 h 421"/>
                <a:gd name="T46" fmla="*/ 15 w 60"/>
                <a:gd name="T47" fmla="*/ 56 h 421"/>
                <a:gd name="T48" fmla="*/ 9 w 60"/>
                <a:gd name="T49" fmla="*/ 52 h 421"/>
                <a:gd name="T50" fmla="*/ 5 w 60"/>
                <a:gd name="T51" fmla="*/ 47 h 421"/>
                <a:gd name="T52" fmla="*/ 2 w 60"/>
                <a:gd name="T53" fmla="*/ 41 h 421"/>
                <a:gd name="T54" fmla="*/ 1 w 60"/>
                <a:gd name="T55" fmla="*/ 36 h 421"/>
                <a:gd name="T56" fmla="*/ 0 w 60"/>
                <a:gd name="T57" fmla="*/ 30 h 421"/>
                <a:gd name="T58" fmla="*/ 1 w 60"/>
                <a:gd name="T59" fmla="*/ 23 h 421"/>
                <a:gd name="T60" fmla="*/ 2 w 60"/>
                <a:gd name="T61" fmla="*/ 18 h 421"/>
                <a:gd name="T62" fmla="*/ 5 w 60"/>
                <a:gd name="T63" fmla="*/ 14 h 421"/>
                <a:gd name="T64" fmla="*/ 9 w 60"/>
                <a:gd name="T65" fmla="*/ 8 h 421"/>
                <a:gd name="T66" fmla="*/ 15 w 60"/>
                <a:gd name="T67" fmla="*/ 4 h 421"/>
                <a:gd name="T68" fmla="*/ 23 w 60"/>
                <a:gd name="T69" fmla="*/ 1 h 421"/>
                <a:gd name="T70" fmla="*/ 30 w 60"/>
                <a:gd name="T71"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421">
                  <a:moveTo>
                    <a:pt x="6" y="134"/>
                  </a:moveTo>
                  <a:lnTo>
                    <a:pt x="53" y="134"/>
                  </a:lnTo>
                  <a:lnTo>
                    <a:pt x="53" y="421"/>
                  </a:lnTo>
                  <a:lnTo>
                    <a:pt x="6" y="421"/>
                  </a:lnTo>
                  <a:lnTo>
                    <a:pt x="6" y="134"/>
                  </a:lnTo>
                  <a:close/>
                  <a:moveTo>
                    <a:pt x="30" y="0"/>
                  </a:moveTo>
                  <a:lnTo>
                    <a:pt x="37" y="0"/>
                  </a:lnTo>
                  <a:lnTo>
                    <a:pt x="42" y="3"/>
                  </a:lnTo>
                  <a:lnTo>
                    <a:pt x="48" y="5"/>
                  </a:lnTo>
                  <a:lnTo>
                    <a:pt x="52" y="8"/>
                  </a:lnTo>
                  <a:lnTo>
                    <a:pt x="56" y="14"/>
                  </a:lnTo>
                  <a:lnTo>
                    <a:pt x="59" y="18"/>
                  </a:lnTo>
                  <a:lnTo>
                    <a:pt x="60" y="23"/>
                  </a:lnTo>
                  <a:lnTo>
                    <a:pt x="60" y="30"/>
                  </a:lnTo>
                  <a:lnTo>
                    <a:pt x="60" y="36"/>
                  </a:lnTo>
                  <a:lnTo>
                    <a:pt x="59" y="41"/>
                  </a:lnTo>
                  <a:lnTo>
                    <a:pt x="56" y="47"/>
                  </a:lnTo>
                  <a:lnTo>
                    <a:pt x="52" y="51"/>
                  </a:lnTo>
                  <a:lnTo>
                    <a:pt x="48" y="55"/>
                  </a:lnTo>
                  <a:lnTo>
                    <a:pt x="42" y="58"/>
                  </a:lnTo>
                  <a:lnTo>
                    <a:pt x="37" y="59"/>
                  </a:lnTo>
                  <a:lnTo>
                    <a:pt x="30" y="61"/>
                  </a:lnTo>
                  <a:lnTo>
                    <a:pt x="23" y="59"/>
                  </a:lnTo>
                  <a:lnTo>
                    <a:pt x="15" y="56"/>
                  </a:lnTo>
                  <a:lnTo>
                    <a:pt x="9" y="52"/>
                  </a:lnTo>
                  <a:lnTo>
                    <a:pt x="5" y="47"/>
                  </a:lnTo>
                  <a:lnTo>
                    <a:pt x="2" y="41"/>
                  </a:lnTo>
                  <a:lnTo>
                    <a:pt x="1" y="36"/>
                  </a:lnTo>
                  <a:lnTo>
                    <a:pt x="0" y="30"/>
                  </a:lnTo>
                  <a:lnTo>
                    <a:pt x="1" y="23"/>
                  </a:lnTo>
                  <a:lnTo>
                    <a:pt x="2" y="18"/>
                  </a:lnTo>
                  <a:lnTo>
                    <a:pt x="5" y="14"/>
                  </a:lnTo>
                  <a:lnTo>
                    <a:pt x="9" y="8"/>
                  </a:lnTo>
                  <a:lnTo>
                    <a:pt x="15" y="4"/>
                  </a:lnTo>
                  <a:lnTo>
                    <a:pt x="23"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0" name="Freeform 11"/>
            <p:cNvSpPr>
              <a:spLocks/>
            </p:cNvSpPr>
            <p:nvPr userDrawn="1"/>
          </p:nvSpPr>
          <p:spPr bwMode="auto">
            <a:xfrm>
              <a:off x="1260096" y="588138"/>
              <a:ext cx="131719" cy="162031"/>
            </a:xfrm>
            <a:custGeom>
              <a:avLst/>
              <a:gdLst>
                <a:gd name="T0" fmla="*/ 142 w 239"/>
                <a:gd name="T1" fmla="*/ 0 h 294"/>
                <a:gd name="T2" fmla="*/ 164 w 239"/>
                <a:gd name="T3" fmla="*/ 1 h 294"/>
                <a:gd name="T4" fmla="*/ 183 w 239"/>
                <a:gd name="T5" fmla="*/ 7 h 294"/>
                <a:gd name="T6" fmla="*/ 201 w 239"/>
                <a:gd name="T7" fmla="*/ 16 h 294"/>
                <a:gd name="T8" fmla="*/ 215 w 239"/>
                <a:gd name="T9" fmla="*/ 30 h 294"/>
                <a:gd name="T10" fmla="*/ 226 w 239"/>
                <a:gd name="T11" fmla="*/ 48 h 294"/>
                <a:gd name="T12" fmla="*/ 233 w 239"/>
                <a:gd name="T13" fmla="*/ 67 h 294"/>
                <a:gd name="T14" fmla="*/ 238 w 239"/>
                <a:gd name="T15" fmla="*/ 92 h 294"/>
                <a:gd name="T16" fmla="*/ 239 w 239"/>
                <a:gd name="T17" fmla="*/ 118 h 294"/>
                <a:gd name="T18" fmla="*/ 239 w 239"/>
                <a:gd name="T19" fmla="*/ 294 h 294"/>
                <a:gd name="T20" fmla="*/ 193 w 239"/>
                <a:gd name="T21" fmla="*/ 294 h 294"/>
                <a:gd name="T22" fmla="*/ 193 w 239"/>
                <a:gd name="T23" fmla="*/ 131 h 294"/>
                <a:gd name="T24" fmla="*/ 191 w 239"/>
                <a:gd name="T25" fmla="*/ 103 h 294"/>
                <a:gd name="T26" fmla="*/ 186 w 239"/>
                <a:gd name="T27" fmla="*/ 80 h 294"/>
                <a:gd name="T28" fmla="*/ 176 w 239"/>
                <a:gd name="T29" fmla="*/ 62 h 294"/>
                <a:gd name="T30" fmla="*/ 164 w 239"/>
                <a:gd name="T31" fmla="*/ 49 h 294"/>
                <a:gd name="T32" fmla="*/ 146 w 239"/>
                <a:gd name="T33" fmla="*/ 41 h 294"/>
                <a:gd name="T34" fmla="*/ 127 w 239"/>
                <a:gd name="T35" fmla="*/ 38 h 294"/>
                <a:gd name="T36" fmla="*/ 105 w 239"/>
                <a:gd name="T37" fmla="*/ 41 h 294"/>
                <a:gd name="T38" fmla="*/ 85 w 239"/>
                <a:gd name="T39" fmla="*/ 51 h 294"/>
                <a:gd name="T40" fmla="*/ 69 w 239"/>
                <a:gd name="T41" fmla="*/ 64 h 294"/>
                <a:gd name="T42" fmla="*/ 57 w 239"/>
                <a:gd name="T43" fmla="*/ 84 h 294"/>
                <a:gd name="T44" fmla="*/ 48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7 w 239"/>
                <a:gd name="T59" fmla="*/ 55 h 294"/>
                <a:gd name="T60" fmla="*/ 65 w 239"/>
                <a:gd name="T61" fmla="*/ 30 h 294"/>
                <a:gd name="T62" fmla="*/ 87 w 239"/>
                <a:gd name="T63" fmla="*/ 13 h 294"/>
                <a:gd name="T64" fmla="*/ 113 w 239"/>
                <a:gd name="T65" fmla="*/ 2 h 294"/>
                <a:gd name="T66" fmla="*/ 142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2" y="0"/>
                  </a:moveTo>
                  <a:lnTo>
                    <a:pt x="164" y="1"/>
                  </a:lnTo>
                  <a:lnTo>
                    <a:pt x="183" y="7"/>
                  </a:lnTo>
                  <a:lnTo>
                    <a:pt x="201" y="16"/>
                  </a:lnTo>
                  <a:lnTo>
                    <a:pt x="215" y="30"/>
                  </a:lnTo>
                  <a:lnTo>
                    <a:pt x="226" y="48"/>
                  </a:lnTo>
                  <a:lnTo>
                    <a:pt x="233" y="67"/>
                  </a:lnTo>
                  <a:lnTo>
                    <a:pt x="238" y="92"/>
                  </a:lnTo>
                  <a:lnTo>
                    <a:pt x="239" y="118"/>
                  </a:lnTo>
                  <a:lnTo>
                    <a:pt x="239" y="294"/>
                  </a:lnTo>
                  <a:lnTo>
                    <a:pt x="193" y="294"/>
                  </a:lnTo>
                  <a:lnTo>
                    <a:pt x="193" y="131"/>
                  </a:lnTo>
                  <a:lnTo>
                    <a:pt x="191" y="103"/>
                  </a:lnTo>
                  <a:lnTo>
                    <a:pt x="186" y="80"/>
                  </a:lnTo>
                  <a:lnTo>
                    <a:pt x="176" y="62"/>
                  </a:lnTo>
                  <a:lnTo>
                    <a:pt x="164" y="49"/>
                  </a:lnTo>
                  <a:lnTo>
                    <a:pt x="146" y="41"/>
                  </a:lnTo>
                  <a:lnTo>
                    <a:pt x="127" y="38"/>
                  </a:lnTo>
                  <a:lnTo>
                    <a:pt x="105" y="41"/>
                  </a:lnTo>
                  <a:lnTo>
                    <a:pt x="85" y="51"/>
                  </a:lnTo>
                  <a:lnTo>
                    <a:pt x="69" y="64"/>
                  </a:lnTo>
                  <a:lnTo>
                    <a:pt x="57" y="84"/>
                  </a:lnTo>
                  <a:lnTo>
                    <a:pt x="48" y="106"/>
                  </a:lnTo>
                  <a:lnTo>
                    <a:pt x="46" y="131"/>
                  </a:lnTo>
                  <a:lnTo>
                    <a:pt x="46" y="294"/>
                  </a:lnTo>
                  <a:lnTo>
                    <a:pt x="0" y="294"/>
                  </a:lnTo>
                  <a:lnTo>
                    <a:pt x="0" y="7"/>
                  </a:lnTo>
                  <a:lnTo>
                    <a:pt x="46" y="7"/>
                  </a:lnTo>
                  <a:lnTo>
                    <a:pt x="46" y="55"/>
                  </a:lnTo>
                  <a:lnTo>
                    <a:pt x="47" y="55"/>
                  </a:lnTo>
                  <a:lnTo>
                    <a:pt x="65" y="30"/>
                  </a:lnTo>
                  <a:lnTo>
                    <a:pt x="87" y="13"/>
                  </a:lnTo>
                  <a:lnTo>
                    <a:pt x="113" y="2"/>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1" name="Freeform 12"/>
            <p:cNvSpPr>
              <a:spLocks noEditPoints="1"/>
            </p:cNvSpPr>
            <p:nvPr userDrawn="1"/>
          </p:nvSpPr>
          <p:spPr bwMode="auto">
            <a:xfrm>
              <a:off x="1414963" y="514838"/>
              <a:ext cx="146049" cy="239189"/>
            </a:xfrm>
            <a:custGeom>
              <a:avLst/>
              <a:gdLst>
                <a:gd name="T0" fmla="*/ 139 w 265"/>
                <a:gd name="T1" fmla="*/ 171 h 434"/>
                <a:gd name="T2" fmla="*/ 112 w 265"/>
                <a:gd name="T3" fmla="*/ 175 h 434"/>
                <a:gd name="T4" fmla="*/ 89 w 265"/>
                <a:gd name="T5" fmla="*/ 185 h 434"/>
                <a:gd name="T6" fmla="*/ 71 w 265"/>
                <a:gd name="T7" fmla="*/ 203 h 434"/>
                <a:gd name="T8" fmla="*/ 59 w 265"/>
                <a:gd name="T9" fmla="*/ 225 h 434"/>
                <a:gd name="T10" fmla="*/ 51 w 265"/>
                <a:gd name="T11" fmla="*/ 254 h 434"/>
                <a:gd name="T12" fmla="*/ 48 w 265"/>
                <a:gd name="T13" fmla="*/ 288 h 434"/>
                <a:gd name="T14" fmla="*/ 51 w 265"/>
                <a:gd name="T15" fmla="*/ 320 h 434"/>
                <a:gd name="T16" fmla="*/ 59 w 265"/>
                <a:gd name="T17" fmla="*/ 348 h 434"/>
                <a:gd name="T18" fmla="*/ 73 w 265"/>
                <a:gd name="T19" fmla="*/ 370 h 434"/>
                <a:gd name="T20" fmla="*/ 89 w 265"/>
                <a:gd name="T21" fmla="*/ 383 h 434"/>
                <a:gd name="T22" fmla="*/ 110 w 265"/>
                <a:gd name="T23" fmla="*/ 393 h 434"/>
                <a:gd name="T24" fmla="*/ 133 w 265"/>
                <a:gd name="T25" fmla="*/ 396 h 434"/>
                <a:gd name="T26" fmla="*/ 158 w 265"/>
                <a:gd name="T27" fmla="*/ 393 h 434"/>
                <a:gd name="T28" fmla="*/ 178 w 265"/>
                <a:gd name="T29" fmla="*/ 383 h 434"/>
                <a:gd name="T30" fmla="*/ 196 w 265"/>
                <a:gd name="T31" fmla="*/ 367 h 434"/>
                <a:gd name="T32" fmla="*/ 209 w 265"/>
                <a:gd name="T33" fmla="*/ 346 h 434"/>
                <a:gd name="T34" fmla="*/ 217 w 265"/>
                <a:gd name="T35" fmla="*/ 324 h 434"/>
                <a:gd name="T36" fmla="*/ 220 w 265"/>
                <a:gd name="T37" fmla="*/ 298 h 434"/>
                <a:gd name="T38" fmla="*/ 220 w 265"/>
                <a:gd name="T39" fmla="*/ 255 h 434"/>
                <a:gd name="T40" fmla="*/ 217 w 265"/>
                <a:gd name="T41" fmla="*/ 233 h 434"/>
                <a:gd name="T42" fmla="*/ 210 w 265"/>
                <a:gd name="T43" fmla="*/ 214 h 434"/>
                <a:gd name="T44" fmla="*/ 198 w 265"/>
                <a:gd name="T45" fmla="*/ 196 h 434"/>
                <a:gd name="T46" fmla="*/ 180 w 265"/>
                <a:gd name="T47" fmla="*/ 182 h 434"/>
                <a:gd name="T48" fmla="*/ 161 w 265"/>
                <a:gd name="T49" fmla="*/ 174 h 434"/>
                <a:gd name="T50" fmla="*/ 139 w 265"/>
                <a:gd name="T51" fmla="*/ 171 h 434"/>
                <a:gd name="T52" fmla="*/ 220 w 265"/>
                <a:gd name="T53" fmla="*/ 0 h 434"/>
                <a:gd name="T54" fmla="*/ 265 w 265"/>
                <a:gd name="T55" fmla="*/ 0 h 434"/>
                <a:gd name="T56" fmla="*/ 265 w 265"/>
                <a:gd name="T57" fmla="*/ 427 h 434"/>
                <a:gd name="T58" fmla="*/ 220 w 265"/>
                <a:gd name="T59" fmla="*/ 427 h 434"/>
                <a:gd name="T60" fmla="*/ 220 w 265"/>
                <a:gd name="T61" fmla="*/ 379 h 434"/>
                <a:gd name="T62" fmla="*/ 218 w 265"/>
                <a:gd name="T63" fmla="*/ 379 h 434"/>
                <a:gd name="T64" fmla="*/ 204 w 265"/>
                <a:gd name="T65" fmla="*/ 398 h 434"/>
                <a:gd name="T66" fmla="*/ 187 w 265"/>
                <a:gd name="T67" fmla="*/ 415 h 434"/>
                <a:gd name="T68" fmla="*/ 167 w 265"/>
                <a:gd name="T69" fmla="*/ 426 h 434"/>
                <a:gd name="T70" fmla="*/ 145 w 265"/>
                <a:gd name="T71" fmla="*/ 433 h 434"/>
                <a:gd name="T72" fmla="*/ 119 w 265"/>
                <a:gd name="T73" fmla="*/ 434 h 434"/>
                <a:gd name="T74" fmla="*/ 95 w 265"/>
                <a:gd name="T75" fmla="*/ 433 h 434"/>
                <a:gd name="T76" fmla="*/ 71 w 265"/>
                <a:gd name="T77" fmla="*/ 426 h 434"/>
                <a:gd name="T78" fmla="*/ 52 w 265"/>
                <a:gd name="T79" fmla="*/ 414 h 434"/>
                <a:gd name="T80" fmla="*/ 34 w 265"/>
                <a:gd name="T81" fmla="*/ 397 h 434"/>
                <a:gd name="T82" fmla="*/ 19 w 265"/>
                <a:gd name="T83" fmla="*/ 376 h 434"/>
                <a:gd name="T84" fmla="*/ 8 w 265"/>
                <a:gd name="T85" fmla="*/ 352 h 434"/>
                <a:gd name="T86" fmla="*/ 2 w 265"/>
                <a:gd name="T87" fmla="*/ 323 h 434"/>
                <a:gd name="T88" fmla="*/ 0 w 265"/>
                <a:gd name="T89" fmla="*/ 291 h 434"/>
                <a:gd name="T90" fmla="*/ 2 w 265"/>
                <a:gd name="T91" fmla="*/ 257 h 434"/>
                <a:gd name="T92" fmla="*/ 9 w 265"/>
                <a:gd name="T93" fmla="*/ 225 h 434"/>
                <a:gd name="T94" fmla="*/ 20 w 265"/>
                <a:gd name="T95" fmla="*/ 199 h 434"/>
                <a:gd name="T96" fmla="*/ 37 w 265"/>
                <a:gd name="T97" fmla="*/ 175 h 434"/>
                <a:gd name="T98" fmla="*/ 56 w 265"/>
                <a:gd name="T99" fmla="*/ 156 h 434"/>
                <a:gd name="T100" fmla="*/ 78 w 265"/>
                <a:gd name="T101" fmla="*/ 144 h 434"/>
                <a:gd name="T102" fmla="*/ 104 w 265"/>
                <a:gd name="T103" fmla="*/ 135 h 434"/>
                <a:gd name="T104" fmla="*/ 132 w 265"/>
                <a:gd name="T105" fmla="*/ 133 h 434"/>
                <a:gd name="T106" fmla="*/ 159 w 265"/>
                <a:gd name="T107" fmla="*/ 135 h 434"/>
                <a:gd name="T108" fmla="*/ 182 w 265"/>
                <a:gd name="T109" fmla="*/ 144 h 434"/>
                <a:gd name="T110" fmla="*/ 203 w 265"/>
                <a:gd name="T111" fmla="*/ 159 h 434"/>
                <a:gd name="T112" fmla="*/ 218 w 265"/>
                <a:gd name="T113" fmla="*/ 179 h 434"/>
                <a:gd name="T114" fmla="*/ 220 w 265"/>
                <a:gd name="T115" fmla="*/ 179 h 434"/>
                <a:gd name="T116" fmla="*/ 220 w 265"/>
                <a:gd name="T117"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5" h="434">
                  <a:moveTo>
                    <a:pt x="139" y="171"/>
                  </a:moveTo>
                  <a:lnTo>
                    <a:pt x="112" y="175"/>
                  </a:lnTo>
                  <a:lnTo>
                    <a:pt x="89" y="185"/>
                  </a:lnTo>
                  <a:lnTo>
                    <a:pt x="71" y="203"/>
                  </a:lnTo>
                  <a:lnTo>
                    <a:pt x="59" y="225"/>
                  </a:lnTo>
                  <a:lnTo>
                    <a:pt x="51" y="254"/>
                  </a:lnTo>
                  <a:lnTo>
                    <a:pt x="48" y="288"/>
                  </a:lnTo>
                  <a:lnTo>
                    <a:pt x="51" y="320"/>
                  </a:lnTo>
                  <a:lnTo>
                    <a:pt x="59" y="348"/>
                  </a:lnTo>
                  <a:lnTo>
                    <a:pt x="73" y="370"/>
                  </a:lnTo>
                  <a:lnTo>
                    <a:pt x="89" y="383"/>
                  </a:lnTo>
                  <a:lnTo>
                    <a:pt x="110" y="393"/>
                  </a:lnTo>
                  <a:lnTo>
                    <a:pt x="133" y="396"/>
                  </a:lnTo>
                  <a:lnTo>
                    <a:pt x="158" y="393"/>
                  </a:lnTo>
                  <a:lnTo>
                    <a:pt x="178" y="383"/>
                  </a:lnTo>
                  <a:lnTo>
                    <a:pt x="196" y="367"/>
                  </a:lnTo>
                  <a:lnTo>
                    <a:pt x="209" y="346"/>
                  </a:lnTo>
                  <a:lnTo>
                    <a:pt x="217" y="324"/>
                  </a:lnTo>
                  <a:lnTo>
                    <a:pt x="220" y="298"/>
                  </a:lnTo>
                  <a:lnTo>
                    <a:pt x="220" y="255"/>
                  </a:lnTo>
                  <a:lnTo>
                    <a:pt x="217" y="233"/>
                  </a:lnTo>
                  <a:lnTo>
                    <a:pt x="210" y="214"/>
                  </a:lnTo>
                  <a:lnTo>
                    <a:pt x="198" y="196"/>
                  </a:lnTo>
                  <a:lnTo>
                    <a:pt x="180" y="182"/>
                  </a:lnTo>
                  <a:lnTo>
                    <a:pt x="161" y="174"/>
                  </a:lnTo>
                  <a:lnTo>
                    <a:pt x="139" y="171"/>
                  </a:lnTo>
                  <a:close/>
                  <a:moveTo>
                    <a:pt x="220" y="0"/>
                  </a:moveTo>
                  <a:lnTo>
                    <a:pt x="265" y="0"/>
                  </a:lnTo>
                  <a:lnTo>
                    <a:pt x="265" y="427"/>
                  </a:lnTo>
                  <a:lnTo>
                    <a:pt x="220" y="427"/>
                  </a:lnTo>
                  <a:lnTo>
                    <a:pt x="220" y="379"/>
                  </a:lnTo>
                  <a:lnTo>
                    <a:pt x="218" y="379"/>
                  </a:lnTo>
                  <a:lnTo>
                    <a:pt x="204" y="398"/>
                  </a:lnTo>
                  <a:lnTo>
                    <a:pt x="187" y="415"/>
                  </a:lnTo>
                  <a:lnTo>
                    <a:pt x="167" y="426"/>
                  </a:lnTo>
                  <a:lnTo>
                    <a:pt x="145" y="433"/>
                  </a:lnTo>
                  <a:lnTo>
                    <a:pt x="119" y="434"/>
                  </a:lnTo>
                  <a:lnTo>
                    <a:pt x="95" y="433"/>
                  </a:lnTo>
                  <a:lnTo>
                    <a:pt x="71" y="426"/>
                  </a:lnTo>
                  <a:lnTo>
                    <a:pt x="52" y="414"/>
                  </a:lnTo>
                  <a:lnTo>
                    <a:pt x="34" y="397"/>
                  </a:lnTo>
                  <a:lnTo>
                    <a:pt x="19" y="376"/>
                  </a:lnTo>
                  <a:lnTo>
                    <a:pt x="8" y="352"/>
                  </a:lnTo>
                  <a:lnTo>
                    <a:pt x="2" y="323"/>
                  </a:lnTo>
                  <a:lnTo>
                    <a:pt x="0" y="291"/>
                  </a:lnTo>
                  <a:lnTo>
                    <a:pt x="2" y="257"/>
                  </a:lnTo>
                  <a:lnTo>
                    <a:pt x="9" y="225"/>
                  </a:lnTo>
                  <a:lnTo>
                    <a:pt x="20" y="199"/>
                  </a:lnTo>
                  <a:lnTo>
                    <a:pt x="37" y="175"/>
                  </a:lnTo>
                  <a:lnTo>
                    <a:pt x="56" y="156"/>
                  </a:lnTo>
                  <a:lnTo>
                    <a:pt x="78" y="144"/>
                  </a:lnTo>
                  <a:lnTo>
                    <a:pt x="104" y="135"/>
                  </a:lnTo>
                  <a:lnTo>
                    <a:pt x="132" y="133"/>
                  </a:lnTo>
                  <a:lnTo>
                    <a:pt x="159" y="135"/>
                  </a:lnTo>
                  <a:lnTo>
                    <a:pt x="182" y="144"/>
                  </a:lnTo>
                  <a:lnTo>
                    <a:pt x="203" y="159"/>
                  </a:lnTo>
                  <a:lnTo>
                    <a:pt x="218" y="179"/>
                  </a:lnTo>
                  <a:lnTo>
                    <a:pt x="220" y="179"/>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2" name="Freeform 13"/>
            <p:cNvSpPr>
              <a:spLocks noEditPoints="1"/>
            </p:cNvSpPr>
            <p:nvPr userDrawn="1"/>
          </p:nvSpPr>
          <p:spPr bwMode="auto">
            <a:xfrm>
              <a:off x="1588016"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60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4 w 284"/>
                <a:gd name="T35" fmla="*/ 232 h 301"/>
                <a:gd name="T36" fmla="*/ 226 w 284"/>
                <a:gd name="T37" fmla="*/ 210 h 301"/>
                <a:gd name="T38" fmla="*/ 234 w 284"/>
                <a:gd name="T39" fmla="*/ 184 h 301"/>
                <a:gd name="T40" fmla="*/ 237 w 284"/>
                <a:gd name="T41" fmla="*/ 151 h 301"/>
                <a:gd name="T42" fmla="*/ 234 w 284"/>
                <a:gd name="T43" fmla="*/ 125 h 301"/>
                <a:gd name="T44" fmla="*/ 229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60" y="212"/>
                  </a:lnTo>
                  <a:lnTo>
                    <a:pt x="73" y="234"/>
                  </a:lnTo>
                  <a:lnTo>
                    <a:pt x="93" y="249"/>
                  </a:lnTo>
                  <a:lnTo>
                    <a:pt x="116" y="259"/>
                  </a:lnTo>
                  <a:lnTo>
                    <a:pt x="143" y="263"/>
                  </a:lnTo>
                  <a:lnTo>
                    <a:pt x="165" y="260"/>
                  </a:lnTo>
                  <a:lnTo>
                    <a:pt x="183" y="254"/>
                  </a:lnTo>
                  <a:lnTo>
                    <a:pt x="200" y="246"/>
                  </a:lnTo>
                  <a:lnTo>
                    <a:pt x="214" y="232"/>
                  </a:lnTo>
                  <a:lnTo>
                    <a:pt x="226" y="210"/>
                  </a:lnTo>
                  <a:lnTo>
                    <a:pt x="234" y="184"/>
                  </a:lnTo>
                  <a:lnTo>
                    <a:pt x="237" y="151"/>
                  </a:lnTo>
                  <a:lnTo>
                    <a:pt x="234" y="125"/>
                  </a:lnTo>
                  <a:lnTo>
                    <a:pt x="229"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3" name="Freeform 14"/>
            <p:cNvSpPr>
              <a:spLocks/>
            </p:cNvSpPr>
            <p:nvPr userDrawn="1"/>
          </p:nvSpPr>
          <p:spPr bwMode="auto">
            <a:xfrm>
              <a:off x="1748945" y="591996"/>
              <a:ext cx="222104" cy="158174"/>
            </a:xfrm>
            <a:custGeom>
              <a:avLst/>
              <a:gdLst>
                <a:gd name="T0" fmla="*/ 0 w 403"/>
                <a:gd name="T1" fmla="*/ 0 h 287"/>
                <a:gd name="T2" fmla="*/ 48 w 403"/>
                <a:gd name="T3" fmla="*/ 0 h 287"/>
                <a:gd name="T4" fmla="*/ 108 w 403"/>
                <a:gd name="T5" fmla="*/ 216 h 287"/>
                <a:gd name="T6" fmla="*/ 113 w 403"/>
                <a:gd name="T7" fmla="*/ 242 h 287"/>
                <a:gd name="T8" fmla="*/ 114 w 403"/>
                <a:gd name="T9" fmla="*/ 242 h 287"/>
                <a:gd name="T10" fmla="*/ 115 w 403"/>
                <a:gd name="T11" fmla="*/ 230 h 287"/>
                <a:gd name="T12" fmla="*/ 119 w 403"/>
                <a:gd name="T13" fmla="*/ 216 h 287"/>
                <a:gd name="T14" fmla="*/ 185 w 403"/>
                <a:gd name="T15" fmla="*/ 0 h 287"/>
                <a:gd name="T16" fmla="*/ 228 w 403"/>
                <a:gd name="T17" fmla="*/ 0 h 287"/>
                <a:gd name="T18" fmla="*/ 287 w 403"/>
                <a:gd name="T19" fmla="*/ 217 h 287"/>
                <a:gd name="T20" fmla="*/ 290 w 403"/>
                <a:gd name="T21" fmla="*/ 228 h 287"/>
                <a:gd name="T22" fmla="*/ 291 w 403"/>
                <a:gd name="T23" fmla="*/ 243 h 287"/>
                <a:gd name="T24" fmla="*/ 294 w 403"/>
                <a:gd name="T25" fmla="*/ 243 h 287"/>
                <a:gd name="T26" fmla="*/ 295 w 403"/>
                <a:gd name="T27" fmla="*/ 231 h 287"/>
                <a:gd name="T28" fmla="*/ 298 w 403"/>
                <a:gd name="T29" fmla="*/ 217 h 287"/>
                <a:gd name="T30" fmla="*/ 357 w 403"/>
                <a:gd name="T31" fmla="*/ 0 h 287"/>
                <a:gd name="T32" fmla="*/ 403 w 403"/>
                <a:gd name="T33" fmla="*/ 0 h 287"/>
                <a:gd name="T34" fmla="*/ 316 w 403"/>
                <a:gd name="T35" fmla="*/ 287 h 287"/>
                <a:gd name="T36" fmla="*/ 268 w 403"/>
                <a:gd name="T37" fmla="*/ 287 h 287"/>
                <a:gd name="T38" fmla="*/ 209 w 403"/>
                <a:gd name="T39" fmla="*/ 81 h 287"/>
                <a:gd name="T40" fmla="*/ 206 w 403"/>
                <a:gd name="T41" fmla="*/ 68 h 287"/>
                <a:gd name="T42" fmla="*/ 205 w 403"/>
                <a:gd name="T43" fmla="*/ 55 h 287"/>
                <a:gd name="T44" fmla="*/ 203 w 403"/>
                <a:gd name="T45" fmla="*/ 55 h 287"/>
                <a:gd name="T46" fmla="*/ 202 w 403"/>
                <a:gd name="T47" fmla="*/ 66 h 287"/>
                <a:gd name="T48" fmla="*/ 198 w 403"/>
                <a:gd name="T49" fmla="*/ 81 h 287"/>
                <a:gd name="T50" fmla="*/ 133 w 403"/>
                <a:gd name="T51" fmla="*/ 287 h 287"/>
                <a:gd name="T52" fmla="*/ 88 w 403"/>
                <a:gd name="T53" fmla="*/ 287 h 287"/>
                <a:gd name="T54" fmla="*/ 0 w 403"/>
                <a:gd name="T55"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287">
                  <a:moveTo>
                    <a:pt x="0" y="0"/>
                  </a:moveTo>
                  <a:lnTo>
                    <a:pt x="48" y="0"/>
                  </a:lnTo>
                  <a:lnTo>
                    <a:pt x="108" y="216"/>
                  </a:lnTo>
                  <a:lnTo>
                    <a:pt x="113" y="242"/>
                  </a:lnTo>
                  <a:lnTo>
                    <a:pt x="114" y="242"/>
                  </a:lnTo>
                  <a:lnTo>
                    <a:pt x="115" y="230"/>
                  </a:lnTo>
                  <a:lnTo>
                    <a:pt x="119" y="216"/>
                  </a:lnTo>
                  <a:lnTo>
                    <a:pt x="185" y="0"/>
                  </a:lnTo>
                  <a:lnTo>
                    <a:pt x="228" y="0"/>
                  </a:lnTo>
                  <a:lnTo>
                    <a:pt x="287" y="217"/>
                  </a:lnTo>
                  <a:lnTo>
                    <a:pt x="290" y="228"/>
                  </a:lnTo>
                  <a:lnTo>
                    <a:pt x="291" y="243"/>
                  </a:lnTo>
                  <a:lnTo>
                    <a:pt x="294" y="243"/>
                  </a:lnTo>
                  <a:lnTo>
                    <a:pt x="295" y="231"/>
                  </a:lnTo>
                  <a:lnTo>
                    <a:pt x="298" y="217"/>
                  </a:lnTo>
                  <a:lnTo>
                    <a:pt x="357" y="0"/>
                  </a:lnTo>
                  <a:lnTo>
                    <a:pt x="403" y="0"/>
                  </a:lnTo>
                  <a:lnTo>
                    <a:pt x="316" y="287"/>
                  </a:lnTo>
                  <a:lnTo>
                    <a:pt x="268" y="287"/>
                  </a:lnTo>
                  <a:lnTo>
                    <a:pt x="209" y="81"/>
                  </a:lnTo>
                  <a:lnTo>
                    <a:pt x="206" y="68"/>
                  </a:lnTo>
                  <a:lnTo>
                    <a:pt x="205" y="55"/>
                  </a:lnTo>
                  <a:lnTo>
                    <a:pt x="203" y="55"/>
                  </a:lnTo>
                  <a:lnTo>
                    <a:pt x="202" y="66"/>
                  </a:lnTo>
                  <a:lnTo>
                    <a:pt x="198" y="81"/>
                  </a:lnTo>
                  <a:lnTo>
                    <a:pt x="133" y="287"/>
                  </a:lnTo>
                  <a:lnTo>
                    <a:pt x="88" y="2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4" name="Freeform 15"/>
            <p:cNvSpPr>
              <a:spLocks/>
            </p:cNvSpPr>
            <p:nvPr userDrawn="1"/>
          </p:nvSpPr>
          <p:spPr bwMode="auto">
            <a:xfrm>
              <a:off x="1977112" y="588138"/>
              <a:ext cx="97549" cy="165889"/>
            </a:xfrm>
            <a:custGeom>
              <a:avLst/>
              <a:gdLst>
                <a:gd name="T0" fmla="*/ 101 w 177"/>
                <a:gd name="T1" fmla="*/ 0 h 301"/>
                <a:gd name="T2" fmla="*/ 134 w 177"/>
                <a:gd name="T3" fmla="*/ 2 h 301"/>
                <a:gd name="T4" fmla="*/ 163 w 177"/>
                <a:gd name="T5" fmla="*/ 13 h 301"/>
                <a:gd name="T6" fmla="*/ 163 w 177"/>
                <a:gd name="T7" fmla="*/ 59 h 301"/>
                <a:gd name="T8" fmla="*/ 144 w 177"/>
                <a:gd name="T9" fmla="*/ 48 h 301"/>
                <a:gd name="T10" fmla="*/ 122 w 177"/>
                <a:gd name="T11" fmla="*/ 41 h 301"/>
                <a:gd name="T12" fmla="*/ 99 w 177"/>
                <a:gd name="T13" fmla="*/ 38 h 301"/>
                <a:gd name="T14" fmla="*/ 78 w 177"/>
                <a:gd name="T15" fmla="*/ 41 h 301"/>
                <a:gd name="T16" fmla="*/ 61 w 177"/>
                <a:gd name="T17" fmla="*/ 51 h 301"/>
                <a:gd name="T18" fmla="*/ 50 w 177"/>
                <a:gd name="T19" fmla="*/ 63 h 301"/>
                <a:gd name="T20" fmla="*/ 48 w 177"/>
                <a:gd name="T21" fmla="*/ 80 h 301"/>
                <a:gd name="T22" fmla="*/ 50 w 177"/>
                <a:gd name="T23" fmla="*/ 96 h 301"/>
                <a:gd name="T24" fmla="*/ 59 w 177"/>
                <a:gd name="T25" fmla="*/ 108 h 301"/>
                <a:gd name="T26" fmla="*/ 68 w 177"/>
                <a:gd name="T27" fmla="*/ 115 h 301"/>
                <a:gd name="T28" fmla="*/ 83 w 177"/>
                <a:gd name="T29" fmla="*/ 124 h 301"/>
                <a:gd name="T30" fmla="*/ 103 w 177"/>
                <a:gd name="T31" fmla="*/ 133 h 301"/>
                <a:gd name="T32" fmla="*/ 134 w 177"/>
                <a:gd name="T33" fmla="*/ 148 h 301"/>
                <a:gd name="T34" fmla="*/ 155 w 177"/>
                <a:gd name="T35" fmla="*/ 165 h 301"/>
                <a:gd name="T36" fmla="*/ 167 w 177"/>
                <a:gd name="T37" fmla="*/ 180 h 301"/>
                <a:gd name="T38" fmla="*/ 174 w 177"/>
                <a:gd name="T39" fmla="*/ 198 h 301"/>
                <a:gd name="T40" fmla="*/ 177 w 177"/>
                <a:gd name="T41" fmla="*/ 217 h 301"/>
                <a:gd name="T42" fmla="*/ 174 w 177"/>
                <a:gd name="T43" fmla="*/ 241 h 301"/>
                <a:gd name="T44" fmla="*/ 165 w 177"/>
                <a:gd name="T45" fmla="*/ 260 h 301"/>
                <a:gd name="T46" fmla="*/ 151 w 177"/>
                <a:gd name="T47" fmla="*/ 277 h 301"/>
                <a:gd name="T48" fmla="*/ 129 w 177"/>
                <a:gd name="T49" fmla="*/ 290 h 301"/>
                <a:gd name="T50" fmla="*/ 103 w 177"/>
                <a:gd name="T51" fmla="*/ 299 h 301"/>
                <a:gd name="T52" fmla="*/ 71 w 177"/>
                <a:gd name="T53" fmla="*/ 301 h 301"/>
                <a:gd name="T54" fmla="*/ 45 w 177"/>
                <a:gd name="T55" fmla="*/ 300 h 301"/>
                <a:gd name="T56" fmla="*/ 22 w 177"/>
                <a:gd name="T57" fmla="*/ 294 h 301"/>
                <a:gd name="T58" fmla="*/ 0 w 177"/>
                <a:gd name="T59" fmla="*/ 285 h 301"/>
                <a:gd name="T60" fmla="*/ 0 w 177"/>
                <a:gd name="T61" fmla="*/ 235 h 301"/>
                <a:gd name="T62" fmla="*/ 23 w 177"/>
                <a:gd name="T63" fmla="*/ 250 h 301"/>
                <a:gd name="T64" fmla="*/ 48 w 177"/>
                <a:gd name="T65" fmla="*/ 260 h 301"/>
                <a:gd name="T66" fmla="*/ 75 w 177"/>
                <a:gd name="T67" fmla="*/ 263 h 301"/>
                <a:gd name="T68" fmla="*/ 94 w 177"/>
                <a:gd name="T69" fmla="*/ 261 h 301"/>
                <a:gd name="T70" fmla="*/ 110 w 177"/>
                <a:gd name="T71" fmla="*/ 256 h 301"/>
                <a:gd name="T72" fmla="*/ 121 w 177"/>
                <a:gd name="T73" fmla="*/ 248 h 301"/>
                <a:gd name="T74" fmla="*/ 127 w 177"/>
                <a:gd name="T75" fmla="*/ 237 h 301"/>
                <a:gd name="T76" fmla="*/ 129 w 177"/>
                <a:gd name="T77" fmla="*/ 223 h 301"/>
                <a:gd name="T78" fmla="*/ 126 w 177"/>
                <a:gd name="T79" fmla="*/ 206 h 301"/>
                <a:gd name="T80" fmla="*/ 118 w 177"/>
                <a:gd name="T81" fmla="*/ 194 h 301"/>
                <a:gd name="T82" fmla="*/ 107 w 177"/>
                <a:gd name="T83" fmla="*/ 187 h 301"/>
                <a:gd name="T84" fmla="*/ 90 w 177"/>
                <a:gd name="T85" fmla="*/ 177 h 301"/>
                <a:gd name="T86" fmla="*/ 70 w 177"/>
                <a:gd name="T87" fmla="*/ 168 h 301"/>
                <a:gd name="T88" fmla="*/ 48 w 177"/>
                <a:gd name="T89" fmla="*/ 157 h 301"/>
                <a:gd name="T90" fmla="*/ 31 w 177"/>
                <a:gd name="T91" fmla="*/ 146 h 301"/>
                <a:gd name="T92" fmla="*/ 19 w 177"/>
                <a:gd name="T93" fmla="*/ 135 h 301"/>
                <a:gd name="T94" fmla="*/ 8 w 177"/>
                <a:gd name="T95" fmla="*/ 121 h 301"/>
                <a:gd name="T96" fmla="*/ 2 w 177"/>
                <a:gd name="T97" fmla="*/ 103 h 301"/>
                <a:gd name="T98" fmla="*/ 1 w 177"/>
                <a:gd name="T99" fmla="*/ 82 h 301"/>
                <a:gd name="T100" fmla="*/ 4 w 177"/>
                <a:gd name="T101" fmla="*/ 60 h 301"/>
                <a:gd name="T102" fmla="*/ 13 w 177"/>
                <a:gd name="T103" fmla="*/ 41 h 301"/>
                <a:gd name="T104" fmla="*/ 28 w 177"/>
                <a:gd name="T105" fmla="*/ 23 h 301"/>
                <a:gd name="T106" fmla="*/ 49 w 177"/>
                <a:gd name="T107" fmla="*/ 9 h 301"/>
                <a:gd name="T108" fmla="*/ 74 w 177"/>
                <a:gd name="T109" fmla="*/ 2 h 301"/>
                <a:gd name="T110" fmla="*/ 101 w 177"/>
                <a:gd name="T11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 h="301">
                  <a:moveTo>
                    <a:pt x="101" y="0"/>
                  </a:moveTo>
                  <a:lnTo>
                    <a:pt x="134" y="2"/>
                  </a:lnTo>
                  <a:lnTo>
                    <a:pt x="163" y="13"/>
                  </a:lnTo>
                  <a:lnTo>
                    <a:pt x="163" y="59"/>
                  </a:lnTo>
                  <a:lnTo>
                    <a:pt x="144" y="48"/>
                  </a:lnTo>
                  <a:lnTo>
                    <a:pt x="122" y="41"/>
                  </a:lnTo>
                  <a:lnTo>
                    <a:pt x="99" y="38"/>
                  </a:lnTo>
                  <a:lnTo>
                    <a:pt x="78" y="41"/>
                  </a:lnTo>
                  <a:lnTo>
                    <a:pt x="61" y="51"/>
                  </a:lnTo>
                  <a:lnTo>
                    <a:pt x="50" y="63"/>
                  </a:lnTo>
                  <a:lnTo>
                    <a:pt x="48" y="80"/>
                  </a:lnTo>
                  <a:lnTo>
                    <a:pt x="50" y="96"/>
                  </a:lnTo>
                  <a:lnTo>
                    <a:pt x="59" y="108"/>
                  </a:lnTo>
                  <a:lnTo>
                    <a:pt x="68" y="115"/>
                  </a:lnTo>
                  <a:lnTo>
                    <a:pt x="83" y="124"/>
                  </a:lnTo>
                  <a:lnTo>
                    <a:pt x="103" y="133"/>
                  </a:lnTo>
                  <a:lnTo>
                    <a:pt x="134" y="148"/>
                  </a:lnTo>
                  <a:lnTo>
                    <a:pt x="155" y="165"/>
                  </a:lnTo>
                  <a:lnTo>
                    <a:pt x="167" y="180"/>
                  </a:lnTo>
                  <a:lnTo>
                    <a:pt x="174" y="198"/>
                  </a:lnTo>
                  <a:lnTo>
                    <a:pt x="177" y="217"/>
                  </a:lnTo>
                  <a:lnTo>
                    <a:pt x="174" y="241"/>
                  </a:lnTo>
                  <a:lnTo>
                    <a:pt x="165" y="260"/>
                  </a:lnTo>
                  <a:lnTo>
                    <a:pt x="151" y="277"/>
                  </a:lnTo>
                  <a:lnTo>
                    <a:pt x="129" y="290"/>
                  </a:lnTo>
                  <a:lnTo>
                    <a:pt x="103" y="299"/>
                  </a:lnTo>
                  <a:lnTo>
                    <a:pt x="71" y="301"/>
                  </a:lnTo>
                  <a:lnTo>
                    <a:pt x="45" y="300"/>
                  </a:lnTo>
                  <a:lnTo>
                    <a:pt x="22" y="294"/>
                  </a:lnTo>
                  <a:lnTo>
                    <a:pt x="0" y="285"/>
                  </a:lnTo>
                  <a:lnTo>
                    <a:pt x="0" y="235"/>
                  </a:lnTo>
                  <a:lnTo>
                    <a:pt x="23" y="250"/>
                  </a:lnTo>
                  <a:lnTo>
                    <a:pt x="48" y="260"/>
                  </a:lnTo>
                  <a:lnTo>
                    <a:pt x="75" y="263"/>
                  </a:lnTo>
                  <a:lnTo>
                    <a:pt x="94" y="261"/>
                  </a:lnTo>
                  <a:lnTo>
                    <a:pt x="110" y="256"/>
                  </a:lnTo>
                  <a:lnTo>
                    <a:pt x="121" y="248"/>
                  </a:lnTo>
                  <a:lnTo>
                    <a:pt x="127" y="237"/>
                  </a:lnTo>
                  <a:lnTo>
                    <a:pt x="129" y="223"/>
                  </a:lnTo>
                  <a:lnTo>
                    <a:pt x="126" y="206"/>
                  </a:lnTo>
                  <a:lnTo>
                    <a:pt x="118" y="194"/>
                  </a:lnTo>
                  <a:lnTo>
                    <a:pt x="107" y="187"/>
                  </a:lnTo>
                  <a:lnTo>
                    <a:pt x="90" y="177"/>
                  </a:lnTo>
                  <a:lnTo>
                    <a:pt x="70" y="168"/>
                  </a:lnTo>
                  <a:lnTo>
                    <a:pt x="48" y="157"/>
                  </a:lnTo>
                  <a:lnTo>
                    <a:pt x="31" y="146"/>
                  </a:lnTo>
                  <a:lnTo>
                    <a:pt x="19" y="135"/>
                  </a:lnTo>
                  <a:lnTo>
                    <a:pt x="8" y="121"/>
                  </a:lnTo>
                  <a:lnTo>
                    <a:pt x="2" y="103"/>
                  </a:lnTo>
                  <a:lnTo>
                    <a:pt x="1" y="82"/>
                  </a:lnTo>
                  <a:lnTo>
                    <a:pt x="4" y="60"/>
                  </a:lnTo>
                  <a:lnTo>
                    <a:pt x="13" y="41"/>
                  </a:lnTo>
                  <a:lnTo>
                    <a:pt x="28" y="23"/>
                  </a:lnTo>
                  <a:lnTo>
                    <a:pt x="49" y="9"/>
                  </a:lnTo>
                  <a:lnTo>
                    <a:pt x="74"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5" name="Freeform 16"/>
            <p:cNvSpPr>
              <a:spLocks noEditPoints="1"/>
            </p:cNvSpPr>
            <p:nvPr userDrawn="1"/>
          </p:nvSpPr>
          <p:spPr bwMode="auto">
            <a:xfrm>
              <a:off x="2080173" y="586484"/>
              <a:ext cx="32516" cy="31965"/>
            </a:xfrm>
            <a:custGeom>
              <a:avLst/>
              <a:gdLst>
                <a:gd name="T0" fmla="*/ 23 w 59"/>
                <a:gd name="T1" fmla="*/ 27 h 58"/>
                <a:gd name="T2" fmla="*/ 31 w 59"/>
                <a:gd name="T3" fmla="*/ 27 h 58"/>
                <a:gd name="T4" fmla="*/ 35 w 59"/>
                <a:gd name="T5" fmla="*/ 23 h 58"/>
                <a:gd name="T6" fmla="*/ 35 w 59"/>
                <a:gd name="T7" fmla="*/ 18 h 58"/>
                <a:gd name="T8" fmla="*/ 31 w 59"/>
                <a:gd name="T9" fmla="*/ 15 h 58"/>
                <a:gd name="T10" fmla="*/ 23 w 59"/>
                <a:gd name="T11" fmla="*/ 15 h 58"/>
                <a:gd name="T12" fmla="*/ 28 w 59"/>
                <a:gd name="T13" fmla="*/ 11 h 58"/>
                <a:gd name="T14" fmla="*/ 35 w 59"/>
                <a:gd name="T15" fmla="*/ 12 h 58"/>
                <a:gd name="T16" fmla="*/ 41 w 59"/>
                <a:gd name="T17" fmla="*/ 16 h 58"/>
                <a:gd name="T18" fmla="*/ 41 w 59"/>
                <a:gd name="T19" fmla="*/ 25 h 58"/>
                <a:gd name="T20" fmla="*/ 35 w 59"/>
                <a:gd name="T21" fmla="*/ 29 h 58"/>
                <a:gd name="T22" fmla="*/ 33 w 59"/>
                <a:gd name="T23" fmla="*/ 30 h 58"/>
                <a:gd name="T24" fmla="*/ 37 w 59"/>
                <a:gd name="T25" fmla="*/ 34 h 58"/>
                <a:gd name="T26" fmla="*/ 44 w 59"/>
                <a:gd name="T27" fmla="*/ 48 h 58"/>
                <a:gd name="T28" fmla="*/ 33 w 59"/>
                <a:gd name="T29" fmla="*/ 38 h 58"/>
                <a:gd name="T30" fmla="*/ 28 w 59"/>
                <a:gd name="T31" fmla="*/ 33 h 58"/>
                <a:gd name="T32" fmla="*/ 23 w 59"/>
                <a:gd name="T33" fmla="*/ 32 h 58"/>
                <a:gd name="T34" fmla="*/ 17 w 59"/>
                <a:gd name="T35" fmla="*/ 48 h 58"/>
                <a:gd name="T36" fmla="*/ 28 w 59"/>
                <a:gd name="T37" fmla="*/ 4 h 58"/>
                <a:gd name="T38" fmla="*/ 16 w 59"/>
                <a:gd name="T39" fmla="*/ 7 h 58"/>
                <a:gd name="T40" fmla="*/ 6 w 59"/>
                <a:gd name="T41" fmla="*/ 16 h 58"/>
                <a:gd name="T42" fmla="*/ 2 w 59"/>
                <a:gd name="T43" fmla="*/ 29 h 58"/>
                <a:gd name="T44" fmla="*/ 6 w 59"/>
                <a:gd name="T45" fmla="*/ 43 h 58"/>
                <a:gd name="T46" fmla="*/ 16 w 59"/>
                <a:gd name="T47" fmla="*/ 52 h 58"/>
                <a:gd name="T48" fmla="*/ 28 w 59"/>
                <a:gd name="T49" fmla="*/ 55 h 58"/>
                <a:gd name="T50" fmla="*/ 42 w 59"/>
                <a:gd name="T51" fmla="*/ 52 h 58"/>
                <a:gd name="T52" fmla="*/ 52 w 59"/>
                <a:gd name="T53" fmla="*/ 43 h 58"/>
                <a:gd name="T54" fmla="*/ 55 w 59"/>
                <a:gd name="T55" fmla="*/ 29 h 58"/>
                <a:gd name="T56" fmla="*/ 52 w 59"/>
                <a:gd name="T57" fmla="*/ 16 h 58"/>
                <a:gd name="T58" fmla="*/ 42 w 59"/>
                <a:gd name="T59" fmla="*/ 7 h 58"/>
                <a:gd name="T60" fmla="*/ 28 w 59"/>
                <a:gd name="T61" fmla="*/ 4 h 58"/>
                <a:gd name="T62" fmla="*/ 37 w 59"/>
                <a:gd name="T63" fmla="*/ 1 h 58"/>
                <a:gd name="T64" fmla="*/ 49 w 59"/>
                <a:gd name="T65" fmla="*/ 8 h 58"/>
                <a:gd name="T66" fmla="*/ 56 w 59"/>
                <a:gd name="T67" fmla="*/ 18 h 58"/>
                <a:gd name="T68" fmla="*/ 59 w 59"/>
                <a:gd name="T69" fmla="*/ 29 h 58"/>
                <a:gd name="T70" fmla="*/ 56 w 59"/>
                <a:gd name="T71" fmla="*/ 41 h 58"/>
                <a:gd name="T72" fmla="*/ 49 w 59"/>
                <a:gd name="T73" fmla="*/ 49 h 58"/>
                <a:gd name="T74" fmla="*/ 37 w 59"/>
                <a:gd name="T75" fmla="*/ 58 h 58"/>
                <a:gd name="T76" fmla="*/ 23 w 59"/>
                <a:gd name="T77" fmla="*/ 58 h 58"/>
                <a:gd name="T78" fmla="*/ 12 w 59"/>
                <a:gd name="T79" fmla="*/ 54 h 58"/>
                <a:gd name="T80" fmla="*/ 4 w 59"/>
                <a:gd name="T81" fmla="*/ 45 h 58"/>
                <a:gd name="T82" fmla="*/ 0 w 59"/>
                <a:gd name="T83" fmla="*/ 36 h 58"/>
                <a:gd name="T84" fmla="*/ 1 w 59"/>
                <a:gd name="T85" fmla="*/ 22 h 58"/>
                <a:gd name="T86" fmla="*/ 8 w 59"/>
                <a:gd name="T87" fmla="*/ 8 h 58"/>
                <a:gd name="T88" fmla="*/ 17 w 59"/>
                <a:gd name="T89" fmla="*/ 3 h 58"/>
                <a:gd name="T90" fmla="*/ 28 w 59"/>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8">
                  <a:moveTo>
                    <a:pt x="23" y="15"/>
                  </a:moveTo>
                  <a:lnTo>
                    <a:pt x="23" y="27"/>
                  </a:lnTo>
                  <a:lnTo>
                    <a:pt x="28" y="27"/>
                  </a:lnTo>
                  <a:lnTo>
                    <a:pt x="31" y="27"/>
                  </a:lnTo>
                  <a:lnTo>
                    <a:pt x="34" y="26"/>
                  </a:lnTo>
                  <a:lnTo>
                    <a:pt x="35" y="23"/>
                  </a:lnTo>
                  <a:lnTo>
                    <a:pt x="35" y="21"/>
                  </a:lnTo>
                  <a:lnTo>
                    <a:pt x="35" y="18"/>
                  </a:lnTo>
                  <a:lnTo>
                    <a:pt x="34" y="16"/>
                  </a:lnTo>
                  <a:lnTo>
                    <a:pt x="31" y="15"/>
                  </a:lnTo>
                  <a:lnTo>
                    <a:pt x="27" y="15"/>
                  </a:lnTo>
                  <a:lnTo>
                    <a:pt x="23" y="15"/>
                  </a:lnTo>
                  <a:close/>
                  <a:moveTo>
                    <a:pt x="17" y="11"/>
                  </a:moveTo>
                  <a:lnTo>
                    <a:pt x="28" y="11"/>
                  </a:lnTo>
                  <a:lnTo>
                    <a:pt x="33" y="11"/>
                  </a:lnTo>
                  <a:lnTo>
                    <a:pt x="35" y="12"/>
                  </a:lnTo>
                  <a:lnTo>
                    <a:pt x="38" y="14"/>
                  </a:lnTo>
                  <a:lnTo>
                    <a:pt x="41" y="16"/>
                  </a:lnTo>
                  <a:lnTo>
                    <a:pt x="41" y="21"/>
                  </a:lnTo>
                  <a:lnTo>
                    <a:pt x="41" y="25"/>
                  </a:lnTo>
                  <a:lnTo>
                    <a:pt x="39" y="27"/>
                  </a:lnTo>
                  <a:lnTo>
                    <a:pt x="35" y="29"/>
                  </a:lnTo>
                  <a:lnTo>
                    <a:pt x="33" y="30"/>
                  </a:lnTo>
                  <a:lnTo>
                    <a:pt x="33" y="30"/>
                  </a:lnTo>
                  <a:lnTo>
                    <a:pt x="34" y="32"/>
                  </a:lnTo>
                  <a:lnTo>
                    <a:pt x="37" y="34"/>
                  </a:lnTo>
                  <a:lnTo>
                    <a:pt x="38" y="37"/>
                  </a:lnTo>
                  <a:lnTo>
                    <a:pt x="44" y="48"/>
                  </a:lnTo>
                  <a:lnTo>
                    <a:pt x="37" y="48"/>
                  </a:lnTo>
                  <a:lnTo>
                    <a:pt x="33" y="38"/>
                  </a:lnTo>
                  <a:lnTo>
                    <a:pt x="31" y="34"/>
                  </a:lnTo>
                  <a:lnTo>
                    <a:pt x="28" y="33"/>
                  </a:lnTo>
                  <a:lnTo>
                    <a:pt x="26" y="32"/>
                  </a:lnTo>
                  <a:lnTo>
                    <a:pt x="23" y="32"/>
                  </a:lnTo>
                  <a:lnTo>
                    <a:pt x="23" y="48"/>
                  </a:lnTo>
                  <a:lnTo>
                    <a:pt x="17" y="48"/>
                  </a:lnTo>
                  <a:lnTo>
                    <a:pt x="17" y="11"/>
                  </a:lnTo>
                  <a:close/>
                  <a:moveTo>
                    <a:pt x="28" y="4"/>
                  </a:moveTo>
                  <a:lnTo>
                    <a:pt x="22" y="4"/>
                  </a:lnTo>
                  <a:lnTo>
                    <a:pt x="16" y="7"/>
                  </a:lnTo>
                  <a:lnTo>
                    <a:pt x="11" y="11"/>
                  </a:lnTo>
                  <a:lnTo>
                    <a:pt x="6" y="16"/>
                  </a:lnTo>
                  <a:lnTo>
                    <a:pt x="4" y="22"/>
                  </a:lnTo>
                  <a:lnTo>
                    <a:pt x="2" y="29"/>
                  </a:lnTo>
                  <a:lnTo>
                    <a:pt x="4" y="37"/>
                  </a:lnTo>
                  <a:lnTo>
                    <a:pt x="6" y="43"/>
                  </a:lnTo>
                  <a:lnTo>
                    <a:pt x="11" y="48"/>
                  </a:lnTo>
                  <a:lnTo>
                    <a:pt x="16" y="52"/>
                  </a:lnTo>
                  <a:lnTo>
                    <a:pt x="22" y="55"/>
                  </a:lnTo>
                  <a:lnTo>
                    <a:pt x="28" y="55"/>
                  </a:lnTo>
                  <a:lnTo>
                    <a:pt x="35" y="55"/>
                  </a:lnTo>
                  <a:lnTo>
                    <a:pt x="42" y="52"/>
                  </a:lnTo>
                  <a:lnTo>
                    <a:pt x="48" y="48"/>
                  </a:lnTo>
                  <a:lnTo>
                    <a:pt x="52" y="43"/>
                  </a:lnTo>
                  <a:lnTo>
                    <a:pt x="53" y="37"/>
                  </a:lnTo>
                  <a:lnTo>
                    <a:pt x="55" y="29"/>
                  </a:lnTo>
                  <a:lnTo>
                    <a:pt x="53" y="22"/>
                  </a:lnTo>
                  <a:lnTo>
                    <a:pt x="52" y="16"/>
                  </a:lnTo>
                  <a:lnTo>
                    <a:pt x="48" y="11"/>
                  </a:lnTo>
                  <a:lnTo>
                    <a:pt x="42" y="7"/>
                  </a:lnTo>
                  <a:lnTo>
                    <a:pt x="35" y="4"/>
                  </a:lnTo>
                  <a:lnTo>
                    <a:pt x="28" y="4"/>
                  </a:lnTo>
                  <a:close/>
                  <a:moveTo>
                    <a:pt x="28" y="0"/>
                  </a:moveTo>
                  <a:lnTo>
                    <a:pt x="37" y="1"/>
                  </a:lnTo>
                  <a:lnTo>
                    <a:pt x="44" y="4"/>
                  </a:lnTo>
                  <a:lnTo>
                    <a:pt x="49" y="8"/>
                  </a:lnTo>
                  <a:lnTo>
                    <a:pt x="53" y="12"/>
                  </a:lnTo>
                  <a:lnTo>
                    <a:pt x="56" y="18"/>
                  </a:lnTo>
                  <a:lnTo>
                    <a:pt x="57" y="23"/>
                  </a:lnTo>
                  <a:lnTo>
                    <a:pt x="59" y="29"/>
                  </a:lnTo>
                  <a:lnTo>
                    <a:pt x="57" y="36"/>
                  </a:lnTo>
                  <a:lnTo>
                    <a:pt x="56" y="41"/>
                  </a:lnTo>
                  <a:lnTo>
                    <a:pt x="53" y="45"/>
                  </a:lnTo>
                  <a:lnTo>
                    <a:pt x="49" y="49"/>
                  </a:lnTo>
                  <a:lnTo>
                    <a:pt x="44" y="55"/>
                  </a:lnTo>
                  <a:lnTo>
                    <a:pt x="37" y="58"/>
                  </a:lnTo>
                  <a:lnTo>
                    <a:pt x="28" y="58"/>
                  </a:lnTo>
                  <a:lnTo>
                    <a:pt x="23" y="58"/>
                  </a:lnTo>
                  <a:lnTo>
                    <a:pt x="17" y="56"/>
                  </a:lnTo>
                  <a:lnTo>
                    <a:pt x="12" y="54"/>
                  </a:lnTo>
                  <a:lnTo>
                    <a:pt x="8" y="51"/>
                  </a:lnTo>
                  <a:lnTo>
                    <a:pt x="4" y="45"/>
                  </a:lnTo>
                  <a:lnTo>
                    <a:pt x="1" y="41"/>
                  </a:lnTo>
                  <a:lnTo>
                    <a:pt x="0" y="36"/>
                  </a:lnTo>
                  <a:lnTo>
                    <a:pt x="0" y="30"/>
                  </a:lnTo>
                  <a:lnTo>
                    <a:pt x="1" y="22"/>
                  </a:lnTo>
                  <a:lnTo>
                    <a:pt x="4" y="15"/>
                  </a:lnTo>
                  <a:lnTo>
                    <a:pt x="8" y="8"/>
                  </a:lnTo>
                  <a:lnTo>
                    <a:pt x="12" y="5"/>
                  </a:lnTo>
                  <a:lnTo>
                    <a:pt x="17" y="3"/>
                  </a:lnTo>
                  <a:lnTo>
                    <a:pt x="23"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6" name="Freeform 17"/>
            <p:cNvSpPr>
              <a:spLocks noEditPoints="1"/>
            </p:cNvSpPr>
            <p:nvPr userDrawn="1"/>
          </p:nvSpPr>
          <p:spPr bwMode="auto">
            <a:xfrm>
              <a:off x="2171660" y="528065"/>
              <a:ext cx="135577" cy="222104"/>
            </a:xfrm>
            <a:custGeom>
              <a:avLst/>
              <a:gdLst>
                <a:gd name="T0" fmla="*/ 47 w 246"/>
                <a:gd name="T1" fmla="*/ 43 h 403"/>
                <a:gd name="T2" fmla="*/ 47 w 246"/>
                <a:gd name="T3" fmla="*/ 208 h 403"/>
                <a:gd name="T4" fmla="*/ 96 w 246"/>
                <a:gd name="T5" fmla="*/ 208 h 403"/>
                <a:gd name="T6" fmla="*/ 126 w 246"/>
                <a:gd name="T7" fmla="*/ 206 h 403"/>
                <a:gd name="T8" fmla="*/ 151 w 246"/>
                <a:gd name="T9" fmla="*/ 198 h 403"/>
                <a:gd name="T10" fmla="*/ 172 w 246"/>
                <a:gd name="T11" fmla="*/ 186 h 403"/>
                <a:gd name="T12" fmla="*/ 185 w 246"/>
                <a:gd name="T13" fmla="*/ 169 h 403"/>
                <a:gd name="T14" fmla="*/ 194 w 246"/>
                <a:gd name="T15" fmla="*/ 149 h 403"/>
                <a:gd name="T16" fmla="*/ 196 w 246"/>
                <a:gd name="T17" fmla="*/ 122 h 403"/>
                <a:gd name="T18" fmla="*/ 194 w 246"/>
                <a:gd name="T19" fmla="*/ 99 h 403"/>
                <a:gd name="T20" fmla="*/ 187 w 246"/>
                <a:gd name="T21" fmla="*/ 78 h 403"/>
                <a:gd name="T22" fmla="*/ 173 w 246"/>
                <a:gd name="T23" fmla="*/ 63 h 403"/>
                <a:gd name="T24" fmla="*/ 155 w 246"/>
                <a:gd name="T25" fmla="*/ 52 h 403"/>
                <a:gd name="T26" fmla="*/ 132 w 246"/>
                <a:gd name="T27" fmla="*/ 45 h 403"/>
                <a:gd name="T28" fmla="*/ 102 w 246"/>
                <a:gd name="T29" fmla="*/ 43 h 403"/>
                <a:gd name="T30" fmla="*/ 47 w 246"/>
                <a:gd name="T31" fmla="*/ 43 h 403"/>
                <a:gd name="T32" fmla="*/ 0 w 246"/>
                <a:gd name="T33" fmla="*/ 0 h 403"/>
                <a:gd name="T34" fmla="*/ 110 w 246"/>
                <a:gd name="T35" fmla="*/ 0 h 403"/>
                <a:gd name="T36" fmla="*/ 141 w 246"/>
                <a:gd name="T37" fmla="*/ 1 h 403"/>
                <a:gd name="T38" fmla="*/ 169 w 246"/>
                <a:gd name="T39" fmla="*/ 8 h 403"/>
                <a:gd name="T40" fmla="*/ 192 w 246"/>
                <a:gd name="T41" fmla="*/ 18 h 403"/>
                <a:gd name="T42" fmla="*/ 212 w 246"/>
                <a:gd name="T43" fmla="*/ 32 h 403"/>
                <a:gd name="T44" fmla="*/ 227 w 246"/>
                <a:gd name="T45" fmla="*/ 49 h 403"/>
                <a:gd name="T46" fmla="*/ 238 w 246"/>
                <a:gd name="T47" fmla="*/ 70 h 403"/>
                <a:gd name="T48" fmla="*/ 245 w 246"/>
                <a:gd name="T49" fmla="*/ 93 h 403"/>
                <a:gd name="T50" fmla="*/ 246 w 246"/>
                <a:gd name="T51" fmla="*/ 121 h 403"/>
                <a:gd name="T52" fmla="*/ 245 w 246"/>
                <a:gd name="T53" fmla="*/ 147 h 403"/>
                <a:gd name="T54" fmla="*/ 238 w 246"/>
                <a:gd name="T55" fmla="*/ 171 h 403"/>
                <a:gd name="T56" fmla="*/ 225 w 246"/>
                <a:gd name="T57" fmla="*/ 193 h 403"/>
                <a:gd name="T58" fmla="*/ 210 w 246"/>
                <a:gd name="T59" fmla="*/ 212 h 403"/>
                <a:gd name="T60" fmla="*/ 188 w 246"/>
                <a:gd name="T61" fmla="*/ 228 h 403"/>
                <a:gd name="T62" fmla="*/ 162 w 246"/>
                <a:gd name="T63" fmla="*/ 241 h 403"/>
                <a:gd name="T64" fmla="*/ 133 w 246"/>
                <a:gd name="T65" fmla="*/ 248 h 403"/>
                <a:gd name="T66" fmla="*/ 100 w 246"/>
                <a:gd name="T67" fmla="*/ 251 h 403"/>
                <a:gd name="T68" fmla="*/ 47 w 246"/>
                <a:gd name="T69" fmla="*/ 251 h 403"/>
                <a:gd name="T70" fmla="*/ 47 w 246"/>
                <a:gd name="T71" fmla="*/ 403 h 403"/>
                <a:gd name="T72" fmla="*/ 0 w 246"/>
                <a:gd name="T73" fmla="*/ 403 h 403"/>
                <a:gd name="T74" fmla="*/ 0 w 246"/>
                <a:gd name="T7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6" h="403">
                  <a:moveTo>
                    <a:pt x="47" y="43"/>
                  </a:moveTo>
                  <a:lnTo>
                    <a:pt x="47" y="208"/>
                  </a:lnTo>
                  <a:lnTo>
                    <a:pt x="96" y="208"/>
                  </a:lnTo>
                  <a:lnTo>
                    <a:pt x="126" y="206"/>
                  </a:lnTo>
                  <a:lnTo>
                    <a:pt x="151" y="198"/>
                  </a:lnTo>
                  <a:lnTo>
                    <a:pt x="172" y="186"/>
                  </a:lnTo>
                  <a:lnTo>
                    <a:pt x="185" y="169"/>
                  </a:lnTo>
                  <a:lnTo>
                    <a:pt x="194" y="149"/>
                  </a:lnTo>
                  <a:lnTo>
                    <a:pt x="196" y="122"/>
                  </a:lnTo>
                  <a:lnTo>
                    <a:pt x="194" y="99"/>
                  </a:lnTo>
                  <a:lnTo>
                    <a:pt x="187" y="78"/>
                  </a:lnTo>
                  <a:lnTo>
                    <a:pt x="173" y="63"/>
                  </a:lnTo>
                  <a:lnTo>
                    <a:pt x="155" y="52"/>
                  </a:lnTo>
                  <a:lnTo>
                    <a:pt x="132" y="45"/>
                  </a:lnTo>
                  <a:lnTo>
                    <a:pt x="102" y="43"/>
                  </a:lnTo>
                  <a:lnTo>
                    <a:pt x="47" y="43"/>
                  </a:lnTo>
                  <a:close/>
                  <a:moveTo>
                    <a:pt x="0" y="0"/>
                  </a:moveTo>
                  <a:lnTo>
                    <a:pt x="110" y="0"/>
                  </a:lnTo>
                  <a:lnTo>
                    <a:pt x="141" y="1"/>
                  </a:lnTo>
                  <a:lnTo>
                    <a:pt x="169" y="8"/>
                  </a:lnTo>
                  <a:lnTo>
                    <a:pt x="192" y="18"/>
                  </a:lnTo>
                  <a:lnTo>
                    <a:pt x="212" y="32"/>
                  </a:lnTo>
                  <a:lnTo>
                    <a:pt x="227" y="49"/>
                  </a:lnTo>
                  <a:lnTo>
                    <a:pt x="238" y="70"/>
                  </a:lnTo>
                  <a:lnTo>
                    <a:pt x="245" y="93"/>
                  </a:lnTo>
                  <a:lnTo>
                    <a:pt x="246" y="121"/>
                  </a:lnTo>
                  <a:lnTo>
                    <a:pt x="245" y="147"/>
                  </a:lnTo>
                  <a:lnTo>
                    <a:pt x="238" y="171"/>
                  </a:lnTo>
                  <a:lnTo>
                    <a:pt x="225" y="193"/>
                  </a:lnTo>
                  <a:lnTo>
                    <a:pt x="210" y="212"/>
                  </a:lnTo>
                  <a:lnTo>
                    <a:pt x="188" y="228"/>
                  </a:lnTo>
                  <a:lnTo>
                    <a:pt x="162" y="241"/>
                  </a:lnTo>
                  <a:lnTo>
                    <a:pt x="133" y="248"/>
                  </a:lnTo>
                  <a:lnTo>
                    <a:pt x="100" y="251"/>
                  </a:lnTo>
                  <a:lnTo>
                    <a:pt x="47" y="251"/>
                  </a:lnTo>
                  <a:lnTo>
                    <a:pt x="47" y="403"/>
                  </a:lnTo>
                  <a:lnTo>
                    <a:pt x="0" y="40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7" name="Freeform 18"/>
            <p:cNvSpPr>
              <a:spLocks/>
            </p:cNvSpPr>
            <p:nvPr userDrawn="1"/>
          </p:nvSpPr>
          <p:spPr bwMode="auto">
            <a:xfrm>
              <a:off x="2333140" y="514838"/>
              <a:ext cx="131719" cy="235331"/>
            </a:xfrm>
            <a:custGeom>
              <a:avLst/>
              <a:gdLst>
                <a:gd name="T0" fmla="*/ 0 w 239"/>
                <a:gd name="T1" fmla="*/ 0 h 427"/>
                <a:gd name="T2" fmla="*/ 46 w 239"/>
                <a:gd name="T3" fmla="*/ 0 h 427"/>
                <a:gd name="T4" fmla="*/ 46 w 239"/>
                <a:gd name="T5" fmla="*/ 188 h 427"/>
                <a:gd name="T6" fmla="*/ 48 w 239"/>
                <a:gd name="T7" fmla="*/ 188 h 427"/>
                <a:gd name="T8" fmla="*/ 66 w 239"/>
                <a:gd name="T9" fmla="*/ 163 h 427"/>
                <a:gd name="T10" fmla="*/ 88 w 239"/>
                <a:gd name="T11" fmla="*/ 146 h 427"/>
                <a:gd name="T12" fmla="*/ 112 w 239"/>
                <a:gd name="T13" fmla="*/ 135 h 427"/>
                <a:gd name="T14" fmla="*/ 141 w 239"/>
                <a:gd name="T15" fmla="*/ 133 h 427"/>
                <a:gd name="T16" fmla="*/ 167 w 239"/>
                <a:gd name="T17" fmla="*/ 134 h 427"/>
                <a:gd name="T18" fmla="*/ 189 w 239"/>
                <a:gd name="T19" fmla="*/ 142 h 427"/>
                <a:gd name="T20" fmla="*/ 207 w 239"/>
                <a:gd name="T21" fmla="*/ 153 h 427"/>
                <a:gd name="T22" fmla="*/ 221 w 239"/>
                <a:gd name="T23" fmla="*/ 171 h 427"/>
                <a:gd name="T24" fmla="*/ 231 w 239"/>
                <a:gd name="T25" fmla="*/ 192 h 427"/>
                <a:gd name="T26" fmla="*/ 237 w 239"/>
                <a:gd name="T27" fmla="*/ 219 h 427"/>
                <a:gd name="T28" fmla="*/ 239 w 239"/>
                <a:gd name="T29" fmla="*/ 250 h 427"/>
                <a:gd name="T30" fmla="*/ 239 w 239"/>
                <a:gd name="T31" fmla="*/ 427 h 427"/>
                <a:gd name="T32" fmla="*/ 193 w 239"/>
                <a:gd name="T33" fmla="*/ 427 h 427"/>
                <a:gd name="T34" fmla="*/ 193 w 239"/>
                <a:gd name="T35" fmla="*/ 262 h 427"/>
                <a:gd name="T36" fmla="*/ 191 w 239"/>
                <a:gd name="T37" fmla="*/ 235 h 427"/>
                <a:gd name="T38" fmla="*/ 185 w 239"/>
                <a:gd name="T39" fmla="*/ 211 h 427"/>
                <a:gd name="T40" fmla="*/ 176 w 239"/>
                <a:gd name="T41" fmla="*/ 195 h 427"/>
                <a:gd name="T42" fmla="*/ 163 w 239"/>
                <a:gd name="T43" fmla="*/ 182 h 427"/>
                <a:gd name="T44" fmla="*/ 147 w 239"/>
                <a:gd name="T45" fmla="*/ 174 h 427"/>
                <a:gd name="T46" fmla="*/ 126 w 239"/>
                <a:gd name="T47" fmla="*/ 171 h 427"/>
                <a:gd name="T48" fmla="*/ 105 w 239"/>
                <a:gd name="T49" fmla="*/ 174 h 427"/>
                <a:gd name="T50" fmla="*/ 86 w 239"/>
                <a:gd name="T51" fmla="*/ 182 h 427"/>
                <a:gd name="T52" fmla="*/ 70 w 239"/>
                <a:gd name="T53" fmla="*/ 197 h 427"/>
                <a:gd name="T54" fmla="*/ 56 w 239"/>
                <a:gd name="T55" fmla="*/ 215 h 427"/>
                <a:gd name="T56" fmla="*/ 49 w 239"/>
                <a:gd name="T57" fmla="*/ 239 h 427"/>
                <a:gd name="T58" fmla="*/ 46 w 239"/>
                <a:gd name="T59" fmla="*/ 265 h 427"/>
                <a:gd name="T60" fmla="*/ 46 w 239"/>
                <a:gd name="T61" fmla="*/ 427 h 427"/>
                <a:gd name="T62" fmla="*/ 0 w 239"/>
                <a:gd name="T63" fmla="*/ 427 h 427"/>
                <a:gd name="T64" fmla="*/ 0 w 239"/>
                <a:gd name="T65"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9" h="427">
                  <a:moveTo>
                    <a:pt x="0" y="0"/>
                  </a:moveTo>
                  <a:lnTo>
                    <a:pt x="46" y="0"/>
                  </a:lnTo>
                  <a:lnTo>
                    <a:pt x="46" y="188"/>
                  </a:lnTo>
                  <a:lnTo>
                    <a:pt x="48" y="188"/>
                  </a:lnTo>
                  <a:lnTo>
                    <a:pt x="66" y="163"/>
                  </a:lnTo>
                  <a:lnTo>
                    <a:pt x="88" y="146"/>
                  </a:lnTo>
                  <a:lnTo>
                    <a:pt x="112" y="135"/>
                  </a:lnTo>
                  <a:lnTo>
                    <a:pt x="141" y="133"/>
                  </a:lnTo>
                  <a:lnTo>
                    <a:pt x="167" y="134"/>
                  </a:lnTo>
                  <a:lnTo>
                    <a:pt x="189" y="142"/>
                  </a:lnTo>
                  <a:lnTo>
                    <a:pt x="207" y="153"/>
                  </a:lnTo>
                  <a:lnTo>
                    <a:pt x="221" y="171"/>
                  </a:lnTo>
                  <a:lnTo>
                    <a:pt x="231" y="192"/>
                  </a:lnTo>
                  <a:lnTo>
                    <a:pt x="237" y="219"/>
                  </a:lnTo>
                  <a:lnTo>
                    <a:pt x="239" y="250"/>
                  </a:lnTo>
                  <a:lnTo>
                    <a:pt x="239" y="427"/>
                  </a:lnTo>
                  <a:lnTo>
                    <a:pt x="193" y="427"/>
                  </a:lnTo>
                  <a:lnTo>
                    <a:pt x="193" y="262"/>
                  </a:lnTo>
                  <a:lnTo>
                    <a:pt x="191" y="235"/>
                  </a:lnTo>
                  <a:lnTo>
                    <a:pt x="185" y="211"/>
                  </a:lnTo>
                  <a:lnTo>
                    <a:pt x="176" y="195"/>
                  </a:lnTo>
                  <a:lnTo>
                    <a:pt x="163" y="182"/>
                  </a:lnTo>
                  <a:lnTo>
                    <a:pt x="147" y="174"/>
                  </a:lnTo>
                  <a:lnTo>
                    <a:pt x="126" y="171"/>
                  </a:lnTo>
                  <a:lnTo>
                    <a:pt x="105" y="174"/>
                  </a:lnTo>
                  <a:lnTo>
                    <a:pt x="86" y="182"/>
                  </a:lnTo>
                  <a:lnTo>
                    <a:pt x="70" y="197"/>
                  </a:lnTo>
                  <a:lnTo>
                    <a:pt x="56" y="215"/>
                  </a:lnTo>
                  <a:lnTo>
                    <a:pt x="49" y="239"/>
                  </a:lnTo>
                  <a:lnTo>
                    <a:pt x="46" y="265"/>
                  </a:lnTo>
                  <a:lnTo>
                    <a:pt x="46" y="427"/>
                  </a:lnTo>
                  <a:lnTo>
                    <a:pt x="0" y="42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8" name="Freeform 19"/>
            <p:cNvSpPr>
              <a:spLocks noEditPoints="1"/>
            </p:cNvSpPr>
            <p:nvPr userDrawn="1"/>
          </p:nvSpPr>
          <p:spPr bwMode="auto">
            <a:xfrm>
              <a:off x="2488007" y="588138"/>
              <a:ext cx="156520" cy="165889"/>
            </a:xfrm>
            <a:custGeom>
              <a:avLst/>
              <a:gdLst>
                <a:gd name="T0" fmla="*/ 143 w 284"/>
                <a:gd name="T1" fmla="*/ 38 h 301"/>
                <a:gd name="T2" fmla="*/ 117 w 284"/>
                <a:gd name="T3" fmla="*/ 42 h 301"/>
                <a:gd name="T4" fmla="*/ 94 w 284"/>
                <a:gd name="T5" fmla="*/ 51 h 301"/>
                <a:gd name="T6" fmla="*/ 75 w 284"/>
                <a:gd name="T7" fmla="*/ 67 h 301"/>
                <a:gd name="T8" fmla="*/ 62 w 284"/>
                <a:gd name="T9" fmla="*/ 84 h 301"/>
                <a:gd name="T10" fmla="*/ 54 w 284"/>
                <a:gd name="T11" fmla="*/ 103 h 301"/>
                <a:gd name="T12" fmla="*/ 49 w 284"/>
                <a:gd name="T13" fmla="*/ 126 h 301"/>
                <a:gd name="T14" fmla="*/ 47 w 284"/>
                <a:gd name="T15" fmla="*/ 153 h 301"/>
                <a:gd name="T16" fmla="*/ 50 w 284"/>
                <a:gd name="T17" fmla="*/ 184 h 301"/>
                <a:gd name="T18" fmla="*/ 58 w 284"/>
                <a:gd name="T19" fmla="*/ 212 h 301"/>
                <a:gd name="T20" fmla="*/ 73 w 284"/>
                <a:gd name="T21" fmla="*/ 234 h 301"/>
                <a:gd name="T22" fmla="*/ 93 w 284"/>
                <a:gd name="T23" fmla="*/ 249 h 301"/>
                <a:gd name="T24" fmla="*/ 116 w 284"/>
                <a:gd name="T25" fmla="*/ 259 h 301"/>
                <a:gd name="T26" fmla="*/ 143 w 284"/>
                <a:gd name="T27" fmla="*/ 263 h 301"/>
                <a:gd name="T28" fmla="*/ 165 w 284"/>
                <a:gd name="T29" fmla="*/ 260 h 301"/>
                <a:gd name="T30" fmla="*/ 183 w 284"/>
                <a:gd name="T31" fmla="*/ 254 h 301"/>
                <a:gd name="T32" fmla="*/ 200 w 284"/>
                <a:gd name="T33" fmla="*/ 246 h 301"/>
                <a:gd name="T34" fmla="*/ 213 w 284"/>
                <a:gd name="T35" fmla="*/ 232 h 301"/>
                <a:gd name="T36" fmla="*/ 226 w 284"/>
                <a:gd name="T37" fmla="*/ 210 h 301"/>
                <a:gd name="T38" fmla="*/ 234 w 284"/>
                <a:gd name="T39" fmla="*/ 184 h 301"/>
                <a:gd name="T40" fmla="*/ 237 w 284"/>
                <a:gd name="T41" fmla="*/ 151 h 301"/>
                <a:gd name="T42" fmla="*/ 234 w 284"/>
                <a:gd name="T43" fmla="*/ 125 h 301"/>
                <a:gd name="T44" fmla="*/ 230 w 284"/>
                <a:gd name="T45" fmla="*/ 103 h 301"/>
                <a:gd name="T46" fmla="*/ 222 w 284"/>
                <a:gd name="T47" fmla="*/ 82 h 301"/>
                <a:gd name="T48" fmla="*/ 211 w 284"/>
                <a:gd name="T49" fmla="*/ 67 h 301"/>
                <a:gd name="T50" fmla="*/ 193 w 284"/>
                <a:gd name="T51" fmla="*/ 51 h 301"/>
                <a:gd name="T52" fmla="*/ 171 w 284"/>
                <a:gd name="T53" fmla="*/ 42 h 301"/>
                <a:gd name="T54" fmla="*/ 143 w 284"/>
                <a:gd name="T55" fmla="*/ 38 h 301"/>
                <a:gd name="T56" fmla="*/ 146 w 284"/>
                <a:gd name="T57" fmla="*/ 0 h 301"/>
                <a:gd name="T58" fmla="*/ 178 w 284"/>
                <a:gd name="T59" fmla="*/ 2 h 301"/>
                <a:gd name="T60" fmla="*/ 204 w 284"/>
                <a:gd name="T61" fmla="*/ 9 h 301"/>
                <a:gd name="T62" fmla="*/ 227 w 284"/>
                <a:gd name="T63" fmla="*/ 22 h 301"/>
                <a:gd name="T64" fmla="*/ 248 w 284"/>
                <a:gd name="T65" fmla="*/ 40 h 301"/>
                <a:gd name="T66" fmla="*/ 263 w 284"/>
                <a:gd name="T67" fmla="*/ 62 h 301"/>
                <a:gd name="T68" fmla="*/ 274 w 284"/>
                <a:gd name="T69" fmla="*/ 86 h 301"/>
                <a:gd name="T70" fmla="*/ 281 w 284"/>
                <a:gd name="T71" fmla="*/ 117 h 301"/>
                <a:gd name="T72" fmla="*/ 284 w 284"/>
                <a:gd name="T73" fmla="*/ 150 h 301"/>
                <a:gd name="T74" fmla="*/ 281 w 284"/>
                <a:gd name="T75" fmla="*/ 183 h 301"/>
                <a:gd name="T76" fmla="*/ 274 w 284"/>
                <a:gd name="T77" fmla="*/ 212 h 301"/>
                <a:gd name="T78" fmla="*/ 262 w 284"/>
                <a:gd name="T79" fmla="*/ 238 h 301"/>
                <a:gd name="T80" fmla="*/ 245 w 284"/>
                <a:gd name="T81" fmla="*/ 260 h 301"/>
                <a:gd name="T82" fmla="*/ 223 w 284"/>
                <a:gd name="T83" fmla="*/ 278 h 301"/>
                <a:gd name="T84" fmla="*/ 200 w 284"/>
                <a:gd name="T85" fmla="*/ 292 h 301"/>
                <a:gd name="T86" fmla="*/ 171 w 284"/>
                <a:gd name="T87" fmla="*/ 300 h 301"/>
                <a:gd name="T88" fmla="*/ 141 w 284"/>
                <a:gd name="T89" fmla="*/ 301 h 301"/>
                <a:gd name="T90" fmla="*/ 109 w 284"/>
                <a:gd name="T91" fmla="*/ 300 h 301"/>
                <a:gd name="T92" fmla="*/ 82 w 284"/>
                <a:gd name="T93" fmla="*/ 292 h 301"/>
                <a:gd name="T94" fmla="*/ 58 w 284"/>
                <a:gd name="T95" fmla="*/ 278 h 301"/>
                <a:gd name="T96" fmla="*/ 38 w 284"/>
                <a:gd name="T97" fmla="*/ 260 h 301"/>
                <a:gd name="T98" fmla="*/ 21 w 284"/>
                <a:gd name="T99" fmla="*/ 238 h 301"/>
                <a:gd name="T100" fmla="*/ 9 w 284"/>
                <a:gd name="T101" fmla="*/ 213 h 301"/>
                <a:gd name="T102" fmla="*/ 2 w 284"/>
                <a:gd name="T103" fmla="*/ 186 h 301"/>
                <a:gd name="T104" fmla="*/ 0 w 284"/>
                <a:gd name="T105" fmla="*/ 154 h 301"/>
                <a:gd name="T106" fmla="*/ 3 w 284"/>
                <a:gd name="T107" fmla="*/ 118 h 301"/>
                <a:gd name="T108" fmla="*/ 10 w 284"/>
                <a:gd name="T109" fmla="*/ 88 h 301"/>
                <a:gd name="T110" fmla="*/ 24 w 284"/>
                <a:gd name="T111" fmla="*/ 60 h 301"/>
                <a:gd name="T112" fmla="*/ 42 w 284"/>
                <a:gd name="T113" fmla="*/ 38 h 301"/>
                <a:gd name="T114" fmla="*/ 64 w 284"/>
                <a:gd name="T115" fmla="*/ 20 h 301"/>
                <a:gd name="T116" fmla="*/ 88 w 284"/>
                <a:gd name="T117" fmla="*/ 9 h 301"/>
                <a:gd name="T118" fmla="*/ 116 w 284"/>
                <a:gd name="T119" fmla="*/ 1 h 301"/>
                <a:gd name="T120" fmla="*/ 146 w 284"/>
                <a:gd name="T12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 h="301">
                  <a:moveTo>
                    <a:pt x="143" y="38"/>
                  </a:moveTo>
                  <a:lnTo>
                    <a:pt x="117" y="42"/>
                  </a:lnTo>
                  <a:lnTo>
                    <a:pt x="94" y="51"/>
                  </a:lnTo>
                  <a:lnTo>
                    <a:pt x="75" y="67"/>
                  </a:lnTo>
                  <a:lnTo>
                    <a:pt x="62" y="84"/>
                  </a:lnTo>
                  <a:lnTo>
                    <a:pt x="54" y="103"/>
                  </a:lnTo>
                  <a:lnTo>
                    <a:pt x="49" y="126"/>
                  </a:lnTo>
                  <a:lnTo>
                    <a:pt x="47" y="153"/>
                  </a:lnTo>
                  <a:lnTo>
                    <a:pt x="50" y="184"/>
                  </a:lnTo>
                  <a:lnTo>
                    <a:pt x="58" y="212"/>
                  </a:lnTo>
                  <a:lnTo>
                    <a:pt x="73" y="234"/>
                  </a:lnTo>
                  <a:lnTo>
                    <a:pt x="93" y="249"/>
                  </a:lnTo>
                  <a:lnTo>
                    <a:pt x="116" y="259"/>
                  </a:lnTo>
                  <a:lnTo>
                    <a:pt x="143" y="263"/>
                  </a:lnTo>
                  <a:lnTo>
                    <a:pt x="165" y="260"/>
                  </a:lnTo>
                  <a:lnTo>
                    <a:pt x="183" y="254"/>
                  </a:lnTo>
                  <a:lnTo>
                    <a:pt x="200" y="246"/>
                  </a:lnTo>
                  <a:lnTo>
                    <a:pt x="213" y="232"/>
                  </a:lnTo>
                  <a:lnTo>
                    <a:pt x="226" y="210"/>
                  </a:lnTo>
                  <a:lnTo>
                    <a:pt x="234" y="184"/>
                  </a:lnTo>
                  <a:lnTo>
                    <a:pt x="237" y="151"/>
                  </a:lnTo>
                  <a:lnTo>
                    <a:pt x="234" y="125"/>
                  </a:lnTo>
                  <a:lnTo>
                    <a:pt x="230" y="103"/>
                  </a:lnTo>
                  <a:lnTo>
                    <a:pt x="222" y="82"/>
                  </a:lnTo>
                  <a:lnTo>
                    <a:pt x="211" y="67"/>
                  </a:lnTo>
                  <a:lnTo>
                    <a:pt x="193" y="51"/>
                  </a:lnTo>
                  <a:lnTo>
                    <a:pt x="171" y="42"/>
                  </a:lnTo>
                  <a:lnTo>
                    <a:pt x="143" y="38"/>
                  </a:lnTo>
                  <a:close/>
                  <a:moveTo>
                    <a:pt x="146" y="0"/>
                  </a:moveTo>
                  <a:lnTo>
                    <a:pt x="178" y="2"/>
                  </a:lnTo>
                  <a:lnTo>
                    <a:pt x="204" y="9"/>
                  </a:lnTo>
                  <a:lnTo>
                    <a:pt x="227" y="22"/>
                  </a:lnTo>
                  <a:lnTo>
                    <a:pt x="248" y="40"/>
                  </a:lnTo>
                  <a:lnTo>
                    <a:pt x="263" y="62"/>
                  </a:lnTo>
                  <a:lnTo>
                    <a:pt x="274" y="86"/>
                  </a:lnTo>
                  <a:lnTo>
                    <a:pt x="281" y="117"/>
                  </a:lnTo>
                  <a:lnTo>
                    <a:pt x="284" y="150"/>
                  </a:lnTo>
                  <a:lnTo>
                    <a:pt x="281" y="183"/>
                  </a:lnTo>
                  <a:lnTo>
                    <a:pt x="274" y="212"/>
                  </a:lnTo>
                  <a:lnTo>
                    <a:pt x="262" y="238"/>
                  </a:lnTo>
                  <a:lnTo>
                    <a:pt x="245" y="260"/>
                  </a:lnTo>
                  <a:lnTo>
                    <a:pt x="223" y="278"/>
                  </a:lnTo>
                  <a:lnTo>
                    <a:pt x="200" y="292"/>
                  </a:lnTo>
                  <a:lnTo>
                    <a:pt x="171" y="300"/>
                  </a:lnTo>
                  <a:lnTo>
                    <a:pt x="141" y="301"/>
                  </a:lnTo>
                  <a:lnTo>
                    <a:pt x="109" y="300"/>
                  </a:lnTo>
                  <a:lnTo>
                    <a:pt x="82" y="292"/>
                  </a:lnTo>
                  <a:lnTo>
                    <a:pt x="58" y="278"/>
                  </a:lnTo>
                  <a:lnTo>
                    <a:pt x="38" y="260"/>
                  </a:lnTo>
                  <a:lnTo>
                    <a:pt x="21" y="238"/>
                  </a:lnTo>
                  <a:lnTo>
                    <a:pt x="9" y="213"/>
                  </a:lnTo>
                  <a:lnTo>
                    <a:pt x="2" y="186"/>
                  </a:lnTo>
                  <a:lnTo>
                    <a:pt x="0" y="154"/>
                  </a:lnTo>
                  <a:lnTo>
                    <a:pt x="3" y="118"/>
                  </a:lnTo>
                  <a:lnTo>
                    <a:pt x="10" y="88"/>
                  </a:lnTo>
                  <a:lnTo>
                    <a:pt x="24" y="60"/>
                  </a:lnTo>
                  <a:lnTo>
                    <a:pt x="42" y="38"/>
                  </a:lnTo>
                  <a:lnTo>
                    <a:pt x="64" y="20"/>
                  </a:lnTo>
                  <a:lnTo>
                    <a:pt x="88" y="9"/>
                  </a:lnTo>
                  <a:lnTo>
                    <a:pt x="116" y="1"/>
                  </a:lnTo>
                  <a:lnTo>
                    <a:pt x="1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59" name="Freeform 20"/>
            <p:cNvSpPr>
              <a:spLocks/>
            </p:cNvSpPr>
            <p:nvPr userDrawn="1"/>
          </p:nvSpPr>
          <p:spPr bwMode="auto">
            <a:xfrm>
              <a:off x="2670980" y="588138"/>
              <a:ext cx="131719" cy="162031"/>
            </a:xfrm>
            <a:custGeom>
              <a:avLst/>
              <a:gdLst>
                <a:gd name="T0" fmla="*/ 141 w 239"/>
                <a:gd name="T1" fmla="*/ 0 h 294"/>
                <a:gd name="T2" fmla="*/ 165 w 239"/>
                <a:gd name="T3" fmla="*/ 1 h 294"/>
                <a:gd name="T4" fmla="*/ 184 w 239"/>
                <a:gd name="T5" fmla="*/ 7 h 294"/>
                <a:gd name="T6" fmla="*/ 200 w 239"/>
                <a:gd name="T7" fmla="*/ 16 h 294"/>
                <a:gd name="T8" fmla="*/ 214 w 239"/>
                <a:gd name="T9" fmla="*/ 30 h 294"/>
                <a:gd name="T10" fmla="*/ 225 w 239"/>
                <a:gd name="T11" fmla="*/ 48 h 294"/>
                <a:gd name="T12" fmla="*/ 233 w 239"/>
                <a:gd name="T13" fmla="*/ 67 h 294"/>
                <a:gd name="T14" fmla="*/ 237 w 239"/>
                <a:gd name="T15" fmla="*/ 92 h 294"/>
                <a:gd name="T16" fmla="*/ 239 w 239"/>
                <a:gd name="T17" fmla="*/ 118 h 294"/>
                <a:gd name="T18" fmla="*/ 239 w 239"/>
                <a:gd name="T19" fmla="*/ 294 h 294"/>
                <a:gd name="T20" fmla="*/ 192 w 239"/>
                <a:gd name="T21" fmla="*/ 294 h 294"/>
                <a:gd name="T22" fmla="*/ 192 w 239"/>
                <a:gd name="T23" fmla="*/ 131 h 294"/>
                <a:gd name="T24" fmla="*/ 191 w 239"/>
                <a:gd name="T25" fmla="*/ 103 h 294"/>
                <a:gd name="T26" fmla="*/ 185 w 239"/>
                <a:gd name="T27" fmla="*/ 80 h 294"/>
                <a:gd name="T28" fmla="*/ 176 w 239"/>
                <a:gd name="T29" fmla="*/ 62 h 294"/>
                <a:gd name="T30" fmla="*/ 163 w 239"/>
                <a:gd name="T31" fmla="*/ 49 h 294"/>
                <a:gd name="T32" fmla="*/ 147 w 239"/>
                <a:gd name="T33" fmla="*/ 41 h 294"/>
                <a:gd name="T34" fmla="*/ 126 w 239"/>
                <a:gd name="T35" fmla="*/ 38 h 294"/>
                <a:gd name="T36" fmla="*/ 104 w 239"/>
                <a:gd name="T37" fmla="*/ 41 h 294"/>
                <a:gd name="T38" fmla="*/ 85 w 239"/>
                <a:gd name="T39" fmla="*/ 51 h 294"/>
                <a:gd name="T40" fmla="*/ 68 w 239"/>
                <a:gd name="T41" fmla="*/ 64 h 294"/>
                <a:gd name="T42" fmla="*/ 56 w 239"/>
                <a:gd name="T43" fmla="*/ 84 h 294"/>
                <a:gd name="T44" fmla="*/ 49 w 239"/>
                <a:gd name="T45" fmla="*/ 106 h 294"/>
                <a:gd name="T46" fmla="*/ 46 w 239"/>
                <a:gd name="T47" fmla="*/ 131 h 294"/>
                <a:gd name="T48" fmla="*/ 46 w 239"/>
                <a:gd name="T49" fmla="*/ 294 h 294"/>
                <a:gd name="T50" fmla="*/ 0 w 239"/>
                <a:gd name="T51" fmla="*/ 294 h 294"/>
                <a:gd name="T52" fmla="*/ 0 w 239"/>
                <a:gd name="T53" fmla="*/ 7 h 294"/>
                <a:gd name="T54" fmla="*/ 46 w 239"/>
                <a:gd name="T55" fmla="*/ 7 h 294"/>
                <a:gd name="T56" fmla="*/ 46 w 239"/>
                <a:gd name="T57" fmla="*/ 55 h 294"/>
                <a:gd name="T58" fmla="*/ 46 w 239"/>
                <a:gd name="T59" fmla="*/ 55 h 294"/>
                <a:gd name="T60" fmla="*/ 66 w 239"/>
                <a:gd name="T61" fmla="*/ 30 h 294"/>
                <a:gd name="T62" fmla="*/ 86 w 239"/>
                <a:gd name="T63" fmla="*/ 13 h 294"/>
                <a:gd name="T64" fmla="*/ 112 w 239"/>
                <a:gd name="T65" fmla="*/ 2 h 294"/>
                <a:gd name="T66" fmla="*/ 141 w 239"/>
                <a:gd name="T67"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9" h="294">
                  <a:moveTo>
                    <a:pt x="141" y="0"/>
                  </a:moveTo>
                  <a:lnTo>
                    <a:pt x="165" y="1"/>
                  </a:lnTo>
                  <a:lnTo>
                    <a:pt x="184" y="7"/>
                  </a:lnTo>
                  <a:lnTo>
                    <a:pt x="200" y="16"/>
                  </a:lnTo>
                  <a:lnTo>
                    <a:pt x="214" y="30"/>
                  </a:lnTo>
                  <a:lnTo>
                    <a:pt x="225" y="48"/>
                  </a:lnTo>
                  <a:lnTo>
                    <a:pt x="233" y="67"/>
                  </a:lnTo>
                  <a:lnTo>
                    <a:pt x="237" y="92"/>
                  </a:lnTo>
                  <a:lnTo>
                    <a:pt x="239" y="118"/>
                  </a:lnTo>
                  <a:lnTo>
                    <a:pt x="239" y="294"/>
                  </a:lnTo>
                  <a:lnTo>
                    <a:pt x="192" y="294"/>
                  </a:lnTo>
                  <a:lnTo>
                    <a:pt x="192" y="131"/>
                  </a:lnTo>
                  <a:lnTo>
                    <a:pt x="191" y="103"/>
                  </a:lnTo>
                  <a:lnTo>
                    <a:pt x="185" y="80"/>
                  </a:lnTo>
                  <a:lnTo>
                    <a:pt x="176" y="62"/>
                  </a:lnTo>
                  <a:lnTo>
                    <a:pt x="163" y="49"/>
                  </a:lnTo>
                  <a:lnTo>
                    <a:pt x="147" y="41"/>
                  </a:lnTo>
                  <a:lnTo>
                    <a:pt x="126" y="38"/>
                  </a:lnTo>
                  <a:lnTo>
                    <a:pt x="104" y="41"/>
                  </a:lnTo>
                  <a:lnTo>
                    <a:pt x="85" y="51"/>
                  </a:lnTo>
                  <a:lnTo>
                    <a:pt x="68" y="64"/>
                  </a:lnTo>
                  <a:lnTo>
                    <a:pt x="56" y="84"/>
                  </a:lnTo>
                  <a:lnTo>
                    <a:pt x="49" y="106"/>
                  </a:lnTo>
                  <a:lnTo>
                    <a:pt x="46" y="131"/>
                  </a:lnTo>
                  <a:lnTo>
                    <a:pt x="46" y="294"/>
                  </a:lnTo>
                  <a:lnTo>
                    <a:pt x="0" y="294"/>
                  </a:lnTo>
                  <a:lnTo>
                    <a:pt x="0" y="7"/>
                  </a:lnTo>
                  <a:lnTo>
                    <a:pt x="46" y="7"/>
                  </a:lnTo>
                  <a:lnTo>
                    <a:pt x="46" y="55"/>
                  </a:lnTo>
                  <a:lnTo>
                    <a:pt x="46" y="55"/>
                  </a:lnTo>
                  <a:lnTo>
                    <a:pt x="66" y="30"/>
                  </a:lnTo>
                  <a:lnTo>
                    <a:pt x="86" y="13"/>
                  </a:lnTo>
                  <a:lnTo>
                    <a:pt x="112"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0" name="Freeform 21"/>
            <p:cNvSpPr>
              <a:spLocks noEditPoints="1"/>
            </p:cNvSpPr>
            <p:nvPr userDrawn="1"/>
          </p:nvSpPr>
          <p:spPr bwMode="auto">
            <a:xfrm>
              <a:off x="2825847" y="588138"/>
              <a:ext cx="138333" cy="165889"/>
            </a:xfrm>
            <a:custGeom>
              <a:avLst/>
              <a:gdLst>
                <a:gd name="T0" fmla="*/ 132 w 251"/>
                <a:gd name="T1" fmla="*/ 38 h 301"/>
                <a:gd name="T2" fmla="*/ 110 w 251"/>
                <a:gd name="T3" fmla="*/ 41 h 301"/>
                <a:gd name="T4" fmla="*/ 93 w 251"/>
                <a:gd name="T5" fmla="*/ 49 h 301"/>
                <a:gd name="T6" fmla="*/ 76 w 251"/>
                <a:gd name="T7" fmla="*/ 62 h 301"/>
                <a:gd name="T8" fmla="*/ 64 w 251"/>
                <a:gd name="T9" fmla="*/ 80 h 301"/>
                <a:gd name="T10" fmla="*/ 54 w 251"/>
                <a:gd name="T11" fmla="*/ 99 h 301"/>
                <a:gd name="T12" fmla="*/ 49 w 251"/>
                <a:gd name="T13" fmla="*/ 124 h 301"/>
                <a:gd name="T14" fmla="*/ 204 w 251"/>
                <a:gd name="T15" fmla="*/ 124 h 301"/>
                <a:gd name="T16" fmla="*/ 201 w 251"/>
                <a:gd name="T17" fmla="*/ 99 h 301"/>
                <a:gd name="T18" fmla="*/ 196 w 251"/>
                <a:gd name="T19" fmla="*/ 78 h 301"/>
                <a:gd name="T20" fmla="*/ 185 w 251"/>
                <a:gd name="T21" fmla="*/ 62 h 301"/>
                <a:gd name="T22" fmla="*/ 171 w 251"/>
                <a:gd name="T23" fmla="*/ 49 h 301"/>
                <a:gd name="T24" fmla="*/ 153 w 251"/>
                <a:gd name="T25" fmla="*/ 41 h 301"/>
                <a:gd name="T26" fmla="*/ 132 w 251"/>
                <a:gd name="T27" fmla="*/ 38 h 301"/>
                <a:gd name="T28" fmla="*/ 132 w 251"/>
                <a:gd name="T29" fmla="*/ 0 h 301"/>
                <a:gd name="T30" fmla="*/ 160 w 251"/>
                <a:gd name="T31" fmla="*/ 2 h 301"/>
                <a:gd name="T32" fmla="*/ 183 w 251"/>
                <a:gd name="T33" fmla="*/ 9 h 301"/>
                <a:gd name="T34" fmla="*/ 204 w 251"/>
                <a:gd name="T35" fmla="*/ 22 h 301"/>
                <a:gd name="T36" fmla="*/ 222 w 251"/>
                <a:gd name="T37" fmla="*/ 38 h 301"/>
                <a:gd name="T38" fmla="*/ 234 w 251"/>
                <a:gd name="T39" fmla="*/ 59 h 301"/>
                <a:gd name="T40" fmla="*/ 244 w 251"/>
                <a:gd name="T41" fmla="*/ 82 h 301"/>
                <a:gd name="T42" fmla="*/ 249 w 251"/>
                <a:gd name="T43" fmla="*/ 108 h 301"/>
                <a:gd name="T44" fmla="*/ 251 w 251"/>
                <a:gd name="T45" fmla="*/ 137 h 301"/>
                <a:gd name="T46" fmla="*/ 251 w 251"/>
                <a:gd name="T47" fmla="*/ 162 h 301"/>
                <a:gd name="T48" fmla="*/ 47 w 251"/>
                <a:gd name="T49" fmla="*/ 162 h 301"/>
                <a:gd name="T50" fmla="*/ 51 w 251"/>
                <a:gd name="T51" fmla="*/ 192 h 301"/>
                <a:gd name="T52" fmla="*/ 60 w 251"/>
                <a:gd name="T53" fmla="*/ 217 h 301"/>
                <a:gd name="T54" fmla="*/ 73 w 251"/>
                <a:gd name="T55" fmla="*/ 237 h 301"/>
                <a:gd name="T56" fmla="*/ 93 w 251"/>
                <a:gd name="T57" fmla="*/ 250 h 301"/>
                <a:gd name="T58" fmla="*/ 115 w 251"/>
                <a:gd name="T59" fmla="*/ 260 h 301"/>
                <a:gd name="T60" fmla="*/ 142 w 251"/>
                <a:gd name="T61" fmla="*/ 263 h 301"/>
                <a:gd name="T62" fmla="*/ 174 w 251"/>
                <a:gd name="T63" fmla="*/ 259 h 301"/>
                <a:gd name="T64" fmla="*/ 203 w 251"/>
                <a:gd name="T65" fmla="*/ 249 h 301"/>
                <a:gd name="T66" fmla="*/ 231 w 251"/>
                <a:gd name="T67" fmla="*/ 231 h 301"/>
                <a:gd name="T68" fmla="*/ 231 w 251"/>
                <a:gd name="T69" fmla="*/ 274 h 301"/>
                <a:gd name="T70" fmla="*/ 211 w 251"/>
                <a:gd name="T71" fmla="*/ 286 h 301"/>
                <a:gd name="T72" fmla="*/ 187 w 251"/>
                <a:gd name="T73" fmla="*/ 294 h 301"/>
                <a:gd name="T74" fmla="*/ 160 w 251"/>
                <a:gd name="T75" fmla="*/ 300 h 301"/>
                <a:gd name="T76" fmla="*/ 131 w 251"/>
                <a:gd name="T77" fmla="*/ 301 h 301"/>
                <a:gd name="T78" fmla="*/ 102 w 251"/>
                <a:gd name="T79" fmla="*/ 300 h 301"/>
                <a:gd name="T80" fmla="*/ 77 w 251"/>
                <a:gd name="T81" fmla="*/ 293 h 301"/>
                <a:gd name="T82" fmla="*/ 55 w 251"/>
                <a:gd name="T83" fmla="*/ 281 h 301"/>
                <a:gd name="T84" fmla="*/ 38 w 251"/>
                <a:gd name="T85" fmla="*/ 264 h 301"/>
                <a:gd name="T86" fmla="*/ 21 w 251"/>
                <a:gd name="T87" fmla="*/ 243 h 301"/>
                <a:gd name="T88" fmla="*/ 9 w 251"/>
                <a:gd name="T89" fmla="*/ 217 h 301"/>
                <a:gd name="T90" fmla="*/ 2 w 251"/>
                <a:gd name="T91" fmla="*/ 187 h 301"/>
                <a:gd name="T92" fmla="*/ 0 w 251"/>
                <a:gd name="T93" fmla="*/ 151 h 301"/>
                <a:gd name="T94" fmla="*/ 2 w 251"/>
                <a:gd name="T95" fmla="*/ 118 h 301"/>
                <a:gd name="T96" fmla="*/ 10 w 251"/>
                <a:gd name="T97" fmla="*/ 89 h 301"/>
                <a:gd name="T98" fmla="*/ 22 w 251"/>
                <a:gd name="T99" fmla="*/ 63 h 301"/>
                <a:gd name="T100" fmla="*/ 40 w 251"/>
                <a:gd name="T101" fmla="*/ 40 h 301"/>
                <a:gd name="T102" fmla="*/ 60 w 251"/>
                <a:gd name="T103" fmla="*/ 22 h 301"/>
                <a:gd name="T104" fmla="*/ 82 w 251"/>
                <a:gd name="T105" fmla="*/ 9 h 301"/>
                <a:gd name="T106" fmla="*/ 106 w 251"/>
                <a:gd name="T107" fmla="*/ 2 h 301"/>
                <a:gd name="T108" fmla="*/ 132 w 251"/>
                <a:gd name="T109"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1" h="301">
                  <a:moveTo>
                    <a:pt x="132" y="38"/>
                  </a:moveTo>
                  <a:lnTo>
                    <a:pt x="110" y="41"/>
                  </a:lnTo>
                  <a:lnTo>
                    <a:pt x="93" y="49"/>
                  </a:lnTo>
                  <a:lnTo>
                    <a:pt x="76" y="62"/>
                  </a:lnTo>
                  <a:lnTo>
                    <a:pt x="64" y="80"/>
                  </a:lnTo>
                  <a:lnTo>
                    <a:pt x="54" y="99"/>
                  </a:lnTo>
                  <a:lnTo>
                    <a:pt x="49" y="124"/>
                  </a:lnTo>
                  <a:lnTo>
                    <a:pt x="204" y="124"/>
                  </a:lnTo>
                  <a:lnTo>
                    <a:pt x="201" y="99"/>
                  </a:lnTo>
                  <a:lnTo>
                    <a:pt x="196" y="78"/>
                  </a:lnTo>
                  <a:lnTo>
                    <a:pt x="185" y="62"/>
                  </a:lnTo>
                  <a:lnTo>
                    <a:pt x="171" y="49"/>
                  </a:lnTo>
                  <a:lnTo>
                    <a:pt x="153" y="41"/>
                  </a:lnTo>
                  <a:lnTo>
                    <a:pt x="132" y="38"/>
                  </a:lnTo>
                  <a:close/>
                  <a:moveTo>
                    <a:pt x="132" y="0"/>
                  </a:moveTo>
                  <a:lnTo>
                    <a:pt x="160" y="2"/>
                  </a:lnTo>
                  <a:lnTo>
                    <a:pt x="183" y="9"/>
                  </a:lnTo>
                  <a:lnTo>
                    <a:pt x="204" y="22"/>
                  </a:lnTo>
                  <a:lnTo>
                    <a:pt x="222" y="38"/>
                  </a:lnTo>
                  <a:lnTo>
                    <a:pt x="234" y="59"/>
                  </a:lnTo>
                  <a:lnTo>
                    <a:pt x="244" y="82"/>
                  </a:lnTo>
                  <a:lnTo>
                    <a:pt x="249" y="108"/>
                  </a:lnTo>
                  <a:lnTo>
                    <a:pt x="251" y="137"/>
                  </a:lnTo>
                  <a:lnTo>
                    <a:pt x="251" y="162"/>
                  </a:lnTo>
                  <a:lnTo>
                    <a:pt x="47" y="162"/>
                  </a:lnTo>
                  <a:lnTo>
                    <a:pt x="51" y="192"/>
                  </a:lnTo>
                  <a:lnTo>
                    <a:pt x="60" y="217"/>
                  </a:lnTo>
                  <a:lnTo>
                    <a:pt x="73" y="237"/>
                  </a:lnTo>
                  <a:lnTo>
                    <a:pt x="93" y="250"/>
                  </a:lnTo>
                  <a:lnTo>
                    <a:pt x="115" y="260"/>
                  </a:lnTo>
                  <a:lnTo>
                    <a:pt x="142" y="263"/>
                  </a:lnTo>
                  <a:lnTo>
                    <a:pt x="174" y="259"/>
                  </a:lnTo>
                  <a:lnTo>
                    <a:pt x="203" y="249"/>
                  </a:lnTo>
                  <a:lnTo>
                    <a:pt x="231" y="231"/>
                  </a:lnTo>
                  <a:lnTo>
                    <a:pt x="231" y="274"/>
                  </a:lnTo>
                  <a:lnTo>
                    <a:pt x="211" y="286"/>
                  </a:lnTo>
                  <a:lnTo>
                    <a:pt x="187" y="294"/>
                  </a:lnTo>
                  <a:lnTo>
                    <a:pt x="160" y="300"/>
                  </a:lnTo>
                  <a:lnTo>
                    <a:pt x="131" y="301"/>
                  </a:lnTo>
                  <a:lnTo>
                    <a:pt x="102" y="300"/>
                  </a:lnTo>
                  <a:lnTo>
                    <a:pt x="77" y="293"/>
                  </a:lnTo>
                  <a:lnTo>
                    <a:pt x="55" y="281"/>
                  </a:lnTo>
                  <a:lnTo>
                    <a:pt x="38" y="264"/>
                  </a:lnTo>
                  <a:lnTo>
                    <a:pt x="21" y="243"/>
                  </a:lnTo>
                  <a:lnTo>
                    <a:pt x="9" y="217"/>
                  </a:lnTo>
                  <a:lnTo>
                    <a:pt x="2" y="187"/>
                  </a:lnTo>
                  <a:lnTo>
                    <a:pt x="0" y="151"/>
                  </a:lnTo>
                  <a:lnTo>
                    <a:pt x="2" y="118"/>
                  </a:lnTo>
                  <a:lnTo>
                    <a:pt x="10" y="89"/>
                  </a:lnTo>
                  <a:lnTo>
                    <a:pt x="22" y="63"/>
                  </a:lnTo>
                  <a:lnTo>
                    <a:pt x="40" y="40"/>
                  </a:lnTo>
                  <a:lnTo>
                    <a:pt x="60" y="22"/>
                  </a:lnTo>
                  <a:lnTo>
                    <a:pt x="82" y="9"/>
                  </a:lnTo>
                  <a:lnTo>
                    <a:pt x="106" y="2"/>
                  </a:lnTo>
                  <a:lnTo>
                    <a:pt x="1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sp>
          <p:nvSpPr>
            <p:cNvPr id="61" name="Freeform 22"/>
            <p:cNvSpPr>
              <a:spLocks noEditPoints="1"/>
            </p:cNvSpPr>
            <p:nvPr userDrawn="1"/>
          </p:nvSpPr>
          <p:spPr bwMode="auto">
            <a:xfrm>
              <a:off x="723850" y="713244"/>
              <a:ext cx="31965" cy="31965"/>
            </a:xfrm>
            <a:custGeom>
              <a:avLst/>
              <a:gdLst>
                <a:gd name="T0" fmla="*/ 22 w 58"/>
                <a:gd name="T1" fmla="*/ 27 h 58"/>
                <a:gd name="T2" fmla="*/ 32 w 58"/>
                <a:gd name="T3" fmla="*/ 27 h 58"/>
                <a:gd name="T4" fmla="*/ 36 w 58"/>
                <a:gd name="T5" fmla="*/ 23 h 58"/>
                <a:gd name="T6" fmla="*/ 36 w 58"/>
                <a:gd name="T7" fmla="*/ 18 h 58"/>
                <a:gd name="T8" fmla="*/ 32 w 58"/>
                <a:gd name="T9" fmla="*/ 15 h 58"/>
                <a:gd name="T10" fmla="*/ 22 w 58"/>
                <a:gd name="T11" fmla="*/ 15 h 58"/>
                <a:gd name="T12" fmla="*/ 28 w 58"/>
                <a:gd name="T13" fmla="*/ 10 h 58"/>
                <a:gd name="T14" fmla="*/ 36 w 58"/>
                <a:gd name="T15" fmla="*/ 11 h 58"/>
                <a:gd name="T16" fmla="*/ 41 w 58"/>
                <a:gd name="T17" fmla="*/ 16 h 58"/>
                <a:gd name="T18" fmla="*/ 41 w 58"/>
                <a:gd name="T19" fmla="*/ 23 h 58"/>
                <a:gd name="T20" fmla="*/ 36 w 58"/>
                <a:gd name="T21" fmla="*/ 29 h 58"/>
                <a:gd name="T22" fmla="*/ 32 w 58"/>
                <a:gd name="T23" fmla="*/ 30 h 58"/>
                <a:gd name="T24" fmla="*/ 36 w 58"/>
                <a:gd name="T25" fmla="*/ 34 h 58"/>
                <a:gd name="T26" fmla="*/ 43 w 58"/>
                <a:gd name="T27" fmla="*/ 47 h 58"/>
                <a:gd name="T28" fmla="*/ 33 w 58"/>
                <a:gd name="T29" fmla="*/ 38 h 58"/>
                <a:gd name="T30" fmla="*/ 29 w 58"/>
                <a:gd name="T31" fmla="*/ 33 h 58"/>
                <a:gd name="T32" fmla="*/ 22 w 58"/>
                <a:gd name="T33" fmla="*/ 32 h 58"/>
                <a:gd name="T34" fmla="*/ 18 w 58"/>
                <a:gd name="T35" fmla="*/ 47 h 58"/>
                <a:gd name="T36" fmla="*/ 29 w 58"/>
                <a:gd name="T37" fmla="*/ 3 h 58"/>
                <a:gd name="T38" fmla="*/ 15 w 58"/>
                <a:gd name="T39" fmla="*/ 7 h 58"/>
                <a:gd name="T40" fmla="*/ 7 w 58"/>
                <a:gd name="T41" fmla="*/ 16 h 58"/>
                <a:gd name="T42" fmla="*/ 3 w 58"/>
                <a:gd name="T43" fmla="*/ 29 h 58"/>
                <a:gd name="T44" fmla="*/ 7 w 58"/>
                <a:gd name="T45" fmla="*/ 43 h 58"/>
                <a:gd name="T46" fmla="*/ 17 w 58"/>
                <a:gd name="T47" fmla="*/ 52 h 58"/>
                <a:gd name="T48" fmla="*/ 29 w 58"/>
                <a:gd name="T49" fmla="*/ 55 h 58"/>
                <a:gd name="T50" fmla="*/ 41 w 58"/>
                <a:gd name="T51" fmla="*/ 52 h 58"/>
                <a:gd name="T52" fmla="*/ 51 w 58"/>
                <a:gd name="T53" fmla="*/ 43 h 58"/>
                <a:gd name="T54" fmla="*/ 55 w 58"/>
                <a:gd name="T55" fmla="*/ 29 h 58"/>
                <a:gd name="T56" fmla="*/ 51 w 58"/>
                <a:gd name="T57" fmla="*/ 16 h 58"/>
                <a:gd name="T58" fmla="*/ 41 w 58"/>
                <a:gd name="T59" fmla="*/ 7 h 58"/>
                <a:gd name="T60" fmla="*/ 29 w 58"/>
                <a:gd name="T61" fmla="*/ 3 h 58"/>
                <a:gd name="T62" fmla="*/ 37 w 58"/>
                <a:gd name="T63" fmla="*/ 1 h 58"/>
                <a:gd name="T64" fmla="*/ 50 w 58"/>
                <a:gd name="T65" fmla="*/ 8 h 58"/>
                <a:gd name="T66" fmla="*/ 56 w 58"/>
                <a:gd name="T67" fmla="*/ 18 h 58"/>
                <a:gd name="T68" fmla="*/ 58 w 58"/>
                <a:gd name="T69" fmla="*/ 29 h 58"/>
                <a:gd name="T70" fmla="*/ 56 w 58"/>
                <a:gd name="T71" fmla="*/ 40 h 58"/>
                <a:gd name="T72" fmla="*/ 50 w 58"/>
                <a:gd name="T73" fmla="*/ 50 h 58"/>
                <a:gd name="T74" fmla="*/ 37 w 58"/>
                <a:gd name="T75" fmla="*/ 58 h 58"/>
                <a:gd name="T76" fmla="*/ 23 w 58"/>
                <a:gd name="T77" fmla="*/ 58 h 58"/>
                <a:gd name="T78" fmla="*/ 12 w 58"/>
                <a:gd name="T79" fmla="*/ 54 h 58"/>
                <a:gd name="T80" fmla="*/ 4 w 58"/>
                <a:gd name="T81" fmla="*/ 45 h 58"/>
                <a:gd name="T82" fmla="*/ 0 w 58"/>
                <a:gd name="T83" fmla="*/ 36 h 58"/>
                <a:gd name="T84" fmla="*/ 0 w 58"/>
                <a:gd name="T85" fmla="*/ 22 h 58"/>
                <a:gd name="T86" fmla="*/ 8 w 58"/>
                <a:gd name="T87" fmla="*/ 8 h 58"/>
                <a:gd name="T88" fmla="*/ 18 w 58"/>
                <a:gd name="T89" fmla="*/ 3 h 58"/>
                <a:gd name="T90" fmla="*/ 29 w 58"/>
                <a:gd name="T91"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 h="58">
                  <a:moveTo>
                    <a:pt x="22" y="15"/>
                  </a:moveTo>
                  <a:lnTo>
                    <a:pt x="22" y="27"/>
                  </a:lnTo>
                  <a:lnTo>
                    <a:pt x="29" y="27"/>
                  </a:lnTo>
                  <a:lnTo>
                    <a:pt x="32" y="27"/>
                  </a:lnTo>
                  <a:lnTo>
                    <a:pt x="34" y="26"/>
                  </a:lnTo>
                  <a:lnTo>
                    <a:pt x="36" y="23"/>
                  </a:lnTo>
                  <a:lnTo>
                    <a:pt x="36" y="21"/>
                  </a:lnTo>
                  <a:lnTo>
                    <a:pt x="36" y="18"/>
                  </a:lnTo>
                  <a:lnTo>
                    <a:pt x="34" y="16"/>
                  </a:lnTo>
                  <a:lnTo>
                    <a:pt x="32" y="15"/>
                  </a:lnTo>
                  <a:lnTo>
                    <a:pt x="28" y="15"/>
                  </a:lnTo>
                  <a:lnTo>
                    <a:pt x="22" y="15"/>
                  </a:lnTo>
                  <a:close/>
                  <a:moveTo>
                    <a:pt x="18" y="10"/>
                  </a:moveTo>
                  <a:lnTo>
                    <a:pt x="28" y="10"/>
                  </a:lnTo>
                  <a:lnTo>
                    <a:pt x="32" y="11"/>
                  </a:lnTo>
                  <a:lnTo>
                    <a:pt x="36" y="11"/>
                  </a:lnTo>
                  <a:lnTo>
                    <a:pt x="39" y="14"/>
                  </a:lnTo>
                  <a:lnTo>
                    <a:pt x="41" y="16"/>
                  </a:lnTo>
                  <a:lnTo>
                    <a:pt x="41" y="21"/>
                  </a:lnTo>
                  <a:lnTo>
                    <a:pt x="41" y="23"/>
                  </a:lnTo>
                  <a:lnTo>
                    <a:pt x="39" y="27"/>
                  </a:lnTo>
                  <a:lnTo>
                    <a:pt x="36" y="29"/>
                  </a:lnTo>
                  <a:lnTo>
                    <a:pt x="32" y="30"/>
                  </a:lnTo>
                  <a:lnTo>
                    <a:pt x="32" y="30"/>
                  </a:lnTo>
                  <a:lnTo>
                    <a:pt x="34" y="32"/>
                  </a:lnTo>
                  <a:lnTo>
                    <a:pt x="36" y="34"/>
                  </a:lnTo>
                  <a:lnTo>
                    <a:pt x="39" y="37"/>
                  </a:lnTo>
                  <a:lnTo>
                    <a:pt x="43" y="47"/>
                  </a:lnTo>
                  <a:lnTo>
                    <a:pt x="37" y="47"/>
                  </a:lnTo>
                  <a:lnTo>
                    <a:pt x="33" y="38"/>
                  </a:lnTo>
                  <a:lnTo>
                    <a:pt x="30" y="34"/>
                  </a:lnTo>
                  <a:lnTo>
                    <a:pt x="29" y="33"/>
                  </a:lnTo>
                  <a:lnTo>
                    <a:pt x="26" y="32"/>
                  </a:lnTo>
                  <a:lnTo>
                    <a:pt x="22" y="32"/>
                  </a:lnTo>
                  <a:lnTo>
                    <a:pt x="22" y="47"/>
                  </a:lnTo>
                  <a:lnTo>
                    <a:pt x="18" y="47"/>
                  </a:lnTo>
                  <a:lnTo>
                    <a:pt x="18" y="10"/>
                  </a:lnTo>
                  <a:close/>
                  <a:moveTo>
                    <a:pt x="29" y="3"/>
                  </a:moveTo>
                  <a:lnTo>
                    <a:pt x="22" y="4"/>
                  </a:lnTo>
                  <a:lnTo>
                    <a:pt x="15" y="7"/>
                  </a:lnTo>
                  <a:lnTo>
                    <a:pt x="11" y="11"/>
                  </a:lnTo>
                  <a:lnTo>
                    <a:pt x="7" y="16"/>
                  </a:lnTo>
                  <a:lnTo>
                    <a:pt x="4" y="22"/>
                  </a:lnTo>
                  <a:lnTo>
                    <a:pt x="3" y="29"/>
                  </a:lnTo>
                  <a:lnTo>
                    <a:pt x="4" y="36"/>
                  </a:lnTo>
                  <a:lnTo>
                    <a:pt x="7" y="43"/>
                  </a:lnTo>
                  <a:lnTo>
                    <a:pt x="11" y="48"/>
                  </a:lnTo>
                  <a:lnTo>
                    <a:pt x="17" y="52"/>
                  </a:lnTo>
                  <a:lnTo>
                    <a:pt x="22" y="54"/>
                  </a:lnTo>
                  <a:lnTo>
                    <a:pt x="29" y="55"/>
                  </a:lnTo>
                  <a:lnTo>
                    <a:pt x="36" y="54"/>
                  </a:lnTo>
                  <a:lnTo>
                    <a:pt x="41" y="52"/>
                  </a:lnTo>
                  <a:lnTo>
                    <a:pt x="47" y="48"/>
                  </a:lnTo>
                  <a:lnTo>
                    <a:pt x="51" y="43"/>
                  </a:lnTo>
                  <a:lnTo>
                    <a:pt x="54" y="36"/>
                  </a:lnTo>
                  <a:lnTo>
                    <a:pt x="55" y="29"/>
                  </a:lnTo>
                  <a:lnTo>
                    <a:pt x="54" y="22"/>
                  </a:lnTo>
                  <a:lnTo>
                    <a:pt x="51" y="16"/>
                  </a:lnTo>
                  <a:lnTo>
                    <a:pt x="47" y="11"/>
                  </a:lnTo>
                  <a:lnTo>
                    <a:pt x="41" y="7"/>
                  </a:lnTo>
                  <a:lnTo>
                    <a:pt x="36" y="4"/>
                  </a:lnTo>
                  <a:lnTo>
                    <a:pt x="29" y="3"/>
                  </a:lnTo>
                  <a:close/>
                  <a:moveTo>
                    <a:pt x="29" y="0"/>
                  </a:moveTo>
                  <a:lnTo>
                    <a:pt x="37" y="1"/>
                  </a:lnTo>
                  <a:lnTo>
                    <a:pt x="44" y="4"/>
                  </a:lnTo>
                  <a:lnTo>
                    <a:pt x="50" y="8"/>
                  </a:lnTo>
                  <a:lnTo>
                    <a:pt x="54" y="12"/>
                  </a:lnTo>
                  <a:lnTo>
                    <a:pt x="56" y="18"/>
                  </a:lnTo>
                  <a:lnTo>
                    <a:pt x="58" y="23"/>
                  </a:lnTo>
                  <a:lnTo>
                    <a:pt x="58" y="29"/>
                  </a:lnTo>
                  <a:lnTo>
                    <a:pt x="58" y="34"/>
                  </a:lnTo>
                  <a:lnTo>
                    <a:pt x="56" y="40"/>
                  </a:lnTo>
                  <a:lnTo>
                    <a:pt x="54" y="45"/>
                  </a:lnTo>
                  <a:lnTo>
                    <a:pt x="50" y="50"/>
                  </a:lnTo>
                  <a:lnTo>
                    <a:pt x="44" y="55"/>
                  </a:lnTo>
                  <a:lnTo>
                    <a:pt x="37" y="58"/>
                  </a:lnTo>
                  <a:lnTo>
                    <a:pt x="29" y="58"/>
                  </a:lnTo>
                  <a:lnTo>
                    <a:pt x="23" y="58"/>
                  </a:lnTo>
                  <a:lnTo>
                    <a:pt x="18" y="56"/>
                  </a:lnTo>
                  <a:lnTo>
                    <a:pt x="12" y="54"/>
                  </a:lnTo>
                  <a:lnTo>
                    <a:pt x="8" y="50"/>
                  </a:lnTo>
                  <a:lnTo>
                    <a:pt x="4" y="45"/>
                  </a:lnTo>
                  <a:lnTo>
                    <a:pt x="1" y="41"/>
                  </a:lnTo>
                  <a:lnTo>
                    <a:pt x="0" y="36"/>
                  </a:lnTo>
                  <a:lnTo>
                    <a:pt x="0" y="29"/>
                  </a:lnTo>
                  <a:lnTo>
                    <a:pt x="0" y="22"/>
                  </a:lnTo>
                  <a:lnTo>
                    <a:pt x="3" y="15"/>
                  </a:lnTo>
                  <a:lnTo>
                    <a:pt x="8" y="8"/>
                  </a:lnTo>
                  <a:lnTo>
                    <a:pt x="12" y="5"/>
                  </a:lnTo>
                  <a:lnTo>
                    <a:pt x="18" y="3"/>
                  </a:lnTo>
                  <a:lnTo>
                    <a:pt x="23" y="0"/>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a:lnSpc>
                  <a:spcPct val="125000"/>
                </a:lnSpc>
              </a:pPr>
              <a:endParaRPr lang="en-US" spc="0" baseline="0">
                <a:solidFill>
                  <a:srgbClr val="FFFFFF"/>
                </a:solidFill>
              </a:endParaRPr>
            </a:p>
          </p:txBody>
        </p:sp>
      </p:grpSp>
    </p:spTree>
    <p:extLst>
      <p:ext uri="{BB962C8B-B14F-4D97-AF65-F5344CB8AC3E}">
        <p14:creationId xmlns:p14="http://schemas.microsoft.com/office/powerpoint/2010/main" val="40078828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Legal">
    <p:bg>
      <p:bgPr>
        <a:solidFill>
          <a:schemeClr val="accent1"/>
        </a:solidFill>
        <a:effectLst/>
      </p:bgPr>
    </p:bg>
    <p:spTree>
      <p:nvGrpSpPr>
        <p:cNvPr id="1" name=""/>
        <p:cNvGrpSpPr/>
        <p:nvPr/>
      </p:nvGrpSpPr>
      <p:grpSpPr>
        <a:xfrm>
          <a:off x="0" y="0"/>
          <a:ext cx="0" cy="0"/>
          <a:chOff x="0" y="0"/>
          <a:chExt cx="0" cy="0"/>
        </a:xfrm>
      </p:grpSpPr>
      <p:sp>
        <p:nvSpPr>
          <p:cNvPr id="7" name="TextBox 6"/>
          <p:cNvSpPr txBox="1"/>
          <p:nvPr userDrawn="1"/>
        </p:nvSpPr>
        <p:spPr>
          <a:xfrm>
            <a:off x="457201" y="1793396"/>
            <a:ext cx="4610099" cy="864079"/>
          </a:xfrm>
          <a:prstGeom prst="rect">
            <a:avLst/>
          </a:prstGeom>
          <a:noFill/>
        </p:spPr>
        <p:txBody>
          <a:bodyPr wrap="square" lIns="0" tIns="0" rIns="0" bIns="0" numCol="2" spcCol="182880" rtlCol="0" anchor="t" anchorCtr="0">
            <a:noAutofit/>
          </a:bodyPr>
          <a:lstStyle/>
          <a:p>
            <a:pPr>
              <a:lnSpc>
                <a:spcPct val="120000"/>
              </a:lnSpc>
              <a:spcBef>
                <a:spcPts val="600"/>
              </a:spcBef>
            </a:pPr>
            <a:r>
              <a:rPr lang="en-US" sz="820" dirty="0" smtClean="0">
                <a:solidFill>
                  <a:srgbClr val="FFFFFF"/>
                </a:solidFill>
              </a:rPr>
              <a:t>The information herein is for informational purposes only an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a:t>
            </a:r>
            <a:endParaRPr lang="en-US" sz="820" cap="all" dirty="0">
              <a:solidFill>
                <a:srgbClr val="FFFFFF"/>
              </a:solidFill>
            </a:endParaRPr>
          </a:p>
        </p:txBody>
      </p:sp>
      <p:sp>
        <p:nvSpPr>
          <p:cNvPr id="49" name="TextBox 48"/>
          <p:cNvSpPr txBox="1"/>
          <p:nvPr userDrawn="1"/>
        </p:nvSpPr>
        <p:spPr>
          <a:xfrm>
            <a:off x="457200" y="4669932"/>
            <a:ext cx="7048501" cy="241605"/>
          </a:xfrm>
          <a:prstGeom prst="rect">
            <a:avLst/>
          </a:prstGeom>
          <a:noFill/>
        </p:spPr>
        <p:txBody>
          <a:bodyPr wrap="square" lIns="0" tIns="0" rIns="0" bIns="0" rtlCol="0" anchor="b" anchorCtr="0">
            <a:spAutoFit/>
          </a:bodyPr>
          <a:lstStyle/>
          <a:p>
            <a:pPr>
              <a:lnSpc>
                <a:spcPct val="125000"/>
              </a:lnSpc>
              <a:spcBef>
                <a:spcPts val="0"/>
              </a:spcBef>
            </a:pPr>
            <a:r>
              <a:rPr lang="en-US" sz="628" baseline="0" dirty="0" smtClean="0">
                <a:solidFill>
                  <a:srgbClr val="FFFFFF"/>
                </a:solidFill>
              </a:rPr>
              <a:t>© 2012 </a:t>
            </a:r>
            <a:r>
              <a:rPr lang="en-US" sz="628" baseline="0" dirty="0">
                <a:solidFill>
                  <a:srgbClr val="FFFFFF"/>
                </a:solidFill>
              </a:rPr>
              <a:t>Microsoft Corporation. </a:t>
            </a:r>
          </a:p>
          <a:p>
            <a:pPr>
              <a:lnSpc>
                <a:spcPct val="125000"/>
              </a:lnSpc>
              <a:spcBef>
                <a:spcPts val="0"/>
              </a:spcBef>
            </a:pPr>
            <a:r>
              <a:rPr lang="en-US" sz="628" baseline="0" dirty="0">
                <a:solidFill>
                  <a:srgbClr val="FFFFFF"/>
                </a:solidFill>
              </a:rPr>
              <a:t>All rights reserved. Microsoft, Windows, Windows Vista and other product names are or may be registered trademarks and/or trademarks in the U.S. and/or other countries.</a:t>
            </a:r>
          </a:p>
        </p:txBody>
      </p:sp>
      <p:sp>
        <p:nvSpPr>
          <p:cNvPr id="48" name="Freeform 32"/>
          <p:cNvSpPr>
            <a:spLocks noEditPoints="1"/>
          </p:cNvSpPr>
          <p:nvPr userDrawn="1"/>
        </p:nvSpPr>
        <p:spPr bwMode="auto">
          <a:xfrm>
            <a:off x="8065295" y="4786185"/>
            <a:ext cx="621505" cy="100915"/>
          </a:xfrm>
          <a:custGeom>
            <a:avLst/>
            <a:gdLst>
              <a:gd name="T0" fmla="*/ 4053 w 5549"/>
              <a:gd name="T1" fmla="*/ 571 h 901"/>
              <a:gd name="T2" fmla="*/ 4198 w 5549"/>
              <a:gd name="T3" fmla="*/ 714 h 901"/>
              <a:gd name="T4" fmla="*/ 4309 w 5549"/>
              <a:gd name="T5" fmla="*/ 420 h 901"/>
              <a:gd name="T6" fmla="*/ 2725 w 5549"/>
              <a:gd name="T7" fmla="*/ 416 h 901"/>
              <a:gd name="T8" fmla="*/ 2678 w 5549"/>
              <a:gd name="T9" fmla="*/ 707 h 901"/>
              <a:gd name="T10" fmla="*/ 2897 w 5549"/>
              <a:gd name="T11" fmla="*/ 581 h 901"/>
              <a:gd name="T12" fmla="*/ 2818 w 5549"/>
              <a:gd name="T13" fmla="*/ 352 h 901"/>
              <a:gd name="T14" fmla="*/ 5500 w 5549"/>
              <a:gd name="T15" fmla="*/ 271 h 901"/>
              <a:gd name="T16" fmla="*/ 5504 w 5549"/>
              <a:gd name="T17" fmla="*/ 255 h 901"/>
              <a:gd name="T18" fmla="*/ 5502 w 5549"/>
              <a:gd name="T19" fmla="*/ 327 h 901"/>
              <a:gd name="T20" fmla="*/ 5435 w 5549"/>
              <a:gd name="T21" fmla="*/ 248 h 901"/>
              <a:gd name="T22" fmla="*/ 5539 w 5549"/>
              <a:gd name="T23" fmla="*/ 292 h 901"/>
              <a:gd name="T24" fmla="*/ 5477 w 5549"/>
              <a:gd name="T25" fmla="*/ 221 h 901"/>
              <a:gd name="T26" fmla="*/ 5477 w 5549"/>
              <a:gd name="T27" fmla="*/ 364 h 901"/>
              <a:gd name="T28" fmla="*/ 5477 w 5549"/>
              <a:gd name="T29" fmla="*/ 221 h 901"/>
              <a:gd name="T30" fmla="*/ 2032 w 5549"/>
              <a:gd name="T31" fmla="*/ 364 h 901"/>
              <a:gd name="T32" fmla="*/ 1806 w 5549"/>
              <a:gd name="T33" fmla="*/ 455 h 901"/>
              <a:gd name="T34" fmla="*/ 1690 w 5549"/>
              <a:gd name="T35" fmla="*/ 379 h 901"/>
              <a:gd name="T36" fmla="*/ 1572 w 5549"/>
              <a:gd name="T37" fmla="*/ 654 h 901"/>
              <a:gd name="T38" fmla="*/ 1746 w 5549"/>
              <a:gd name="T39" fmla="*/ 672 h 901"/>
              <a:gd name="T40" fmla="*/ 1971 w 5549"/>
              <a:gd name="T41" fmla="*/ 723 h 901"/>
              <a:gd name="T42" fmla="*/ 1611 w 5549"/>
              <a:gd name="T43" fmla="*/ 896 h 901"/>
              <a:gd name="T44" fmla="*/ 1338 w 5549"/>
              <a:gd name="T45" fmla="*/ 627 h 901"/>
              <a:gd name="T46" fmla="*/ 1567 w 5549"/>
              <a:gd name="T47" fmla="*/ 251 h 901"/>
              <a:gd name="T48" fmla="*/ 4470 w 5549"/>
              <a:gd name="T49" fmla="*/ 290 h 901"/>
              <a:gd name="T50" fmla="*/ 4485 w 5549"/>
              <a:gd name="T51" fmla="*/ 692 h 901"/>
              <a:gd name="T52" fmla="*/ 4048 w 5549"/>
              <a:gd name="T53" fmla="*/ 893 h 901"/>
              <a:gd name="T54" fmla="*/ 3810 w 5549"/>
              <a:gd name="T55" fmla="*/ 596 h 901"/>
              <a:gd name="T56" fmla="*/ 4051 w 5549"/>
              <a:gd name="T57" fmla="*/ 239 h 901"/>
              <a:gd name="T58" fmla="*/ 3738 w 5549"/>
              <a:gd name="T59" fmla="*/ 243 h 901"/>
              <a:gd name="T60" fmla="*/ 3810 w 5549"/>
              <a:gd name="T61" fmla="*/ 404 h 901"/>
              <a:gd name="T62" fmla="*/ 3568 w 5549"/>
              <a:gd name="T63" fmla="*/ 351 h 901"/>
              <a:gd name="T64" fmla="*/ 3435 w 5549"/>
              <a:gd name="T65" fmla="*/ 404 h 901"/>
              <a:gd name="T66" fmla="*/ 3715 w 5549"/>
              <a:gd name="T67" fmla="*/ 502 h 901"/>
              <a:gd name="T68" fmla="*/ 3772 w 5549"/>
              <a:gd name="T69" fmla="*/ 723 h 901"/>
              <a:gd name="T70" fmla="*/ 3481 w 5549"/>
              <a:gd name="T71" fmla="*/ 899 h 901"/>
              <a:gd name="T72" fmla="*/ 3109 w 5549"/>
              <a:gd name="T73" fmla="*/ 780 h 901"/>
              <a:gd name="T74" fmla="*/ 2924 w 5549"/>
              <a:gd name="T75" fmla="*/ 850 h 901"/>
              <a:gd name="T76" fmla="*/ 2466 w 5549"/>
              <a:gd name="T77" fmla="*/ 785 h 901"/>
              <a:gd name="T78" fmla="*/ 2446 w 5549"/>
              <a:gd name="T79" fmla="*/ 426 h 901"/>
              <a:gd name="T80" fmla="*/ 2260 w 5549"/>
              <a:gd name="T81" fmla="*/ 645 h 901"/>
              <a:gd name="T82" fmla="*/ 2505 w 5549"/>
              <a:gd name="T83" fmla="*/ 218 h 901"/>
              <a:gd name="T84" fmla="*/ 2863 w 5549"/>
              <a:gd name="T85" fmla="*/ 201 h 901"/>
              <a:gd name="T86" fmla="*/ 3146 w 5549"/>
              <a:gd name="T87" fmla="*/ 467 h 901"/>
              <a:gd name="T88" fmla="*/ 3344 w 5549"/>
              <a:gd name="T89" fmla="*/ 660 h 901"/>
              <a:gd name="T90" fmla="*/ 3452 w 5549"/>
              <a:gd name="T91" fmla="*/ 751 h 901"/>
              <a:gd name="T92" fmla="*/ 3486 w 5549"/>
              <a:gd name="T93" fmla="*/ 627 h 901"/>
              <a:gd name="T94" fmla="*/ 3243 w 5549"/>
              <a:gd name="T95" fmla="*/ 536 h 901"/>
              <a:gd name="T96" fmla="*/ 3290 w 5549"/>
              <a:gd name="T97" fmla="*/ 250 h 901"/>
              <a:gd name="T98" fmla="*/ 5014 w 5549"/>
              <a:gd name="T99" fmla="*/ 10 h 901"/>
              <a:gd name="T100" fmla="*/ 4899 w 5549"/>
              <a:gd name="T101" fmla="*/ 226 h 901"/>
              <a:gd name="T102" fmla="*/ 5157 w 5549"/>
              <a:gd name="T103" fmla="*/ 692 h 901"/>
              <a:gd name="T104" fmla="*/ 5224 w 5549"/>
              <a:gd name="T105" fmla="*/ 872 h 901"/>
              <a:gd name="T106" fmla="*/ 4973 w 5549"/>
              <a:gd name="T107" fmla="*/ 850 h 901"/>
              <a:gd name="T108" fmla="*/ 4766 w 5549"/>
              <a:gd name="T109" fmla="*/ 876 h 901"/>
              <a:gd name="T110" fmla="*/ 4741 w 5549"/>
              <a:gd name="T111" fmla="*/ 64 h 901"/>
              <a:gd name="T112" fmla="*/ 1406 w 5549"/>
              <a:gd name="T113" fmla="*/ 143 h 901"/>
              <a:gd name="T114" fmla="*/ 798 w 5549"/>
              <a:gd name="T115" fmla="*/ 406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549" h="901">
                <a:moveTo>
                  <a:pt x="4214" y="352"/>
                </a:moveTo>
                <a:lnTo>
                  <a:pt x="4189" y="361"/>
                </a:lnTo>
                <a:lnTo>
                  <a:pt x="4164" y="374"/>
                </a:lnTo>
                <a:lnTo>
                  <a:pt x="4142" y="393"/>
                </a:lnTo>
                <a:lnTo>
                  <a:pt x="4120" y="416"/>
                </a:lnTo>
                <a:lnTo>
                  <a:pt x="4102" y="443"/>
                </a:lnTo>
                <a:lnTo>
                  <a:pt x="4085" y="473"/>
                </a:lnTo>
                <a:lnTo>
                  <a:pt x="4071" y="505"/>
                </a:lnTo>
                <a:lnTo>
                  <a:pt x="4061" y="537"/>
                </a:lnTo>
                <a:lnTo>
                  <a:pt x="4053" y="571"/>
                </a:lnTo>
                <a:lnTo>
                  <a:pt x="4049" y="603"/>
                </a:lnTo>
                <a:lnTo>
                  <a:pt x="4049" y="633"/>
                </a:lnTo>
                <a:lnTo>
                  <a:pt x="4053" y="662"/>
                </a:lnTo>
                <a:lnTo>
                  <a:pt x="4061" y="687"/>
                </a:lnTo>
                <a:lnTo>
                  <a:pt x="4075" y="707"/>
                </a:lnTo>
                <a:lnTo>
                  <a:pt x="4093" y="723"/>
                </a:lnTo>
                <a:lnTo>
                  <a:pt x="4117" y="731"/>
                </a:lnTo>
                <a:lnTo>
                  <a:pt x="4145" y="733"/>
                </a:lnTo>
                <a:lnTo>
                  <a:pt x="4172" y="728"/>
                </a:lnTo>
                <a:lnTo>
                  <a:pt x="4198" y="714"/>
                </a:lnTo>
                <a:lnTo>
                  <a:pt x="4221" y="696"/>
                </a:lnTo>
                <a:lnTo>
                  <a:pt x="4243" y="672"/>
                </a:lnTo>
                <a:lnTo>
                  <a:pt x="4263" y="643"/>
                </a:lnTo>
                <a:lnTo>
                  <a:pt x="4278" y="613"/>
                </a:lnTo>
                <a:lnTo>
                  <a:pt x="4293" y="581"/>
                </a:lnTo>
                <a:lnTo>
                  <a:pt x="4304" y="547"/>
                </a:lnTo>
                <a:lnTo>
                  <a:pt x="4310" y="514"/>
                </a:lnTo>
                <a:lnTo>
                  <a:pt x="4314" y="480"/>
                </a:lnTo>
                <a:lnTo>
                  <a:pt x="4312" y="448"/>
                </a:lnTo>
                <a:lnTo>
                  <a:pt x="4309" y="420"/>
                </a:lnTo>
                <a:lnTo>
                  <a:pt x="4299" y="396"/>
                </a:lnTo>
                <a:lnTo>
                  <a:pt x="4285" y="376"/>
                </a:lnTo>
                <a:lnTo>
                  <a:pt x="4265" y="361"/>
                </a:lnTo>
                <a:lnTo>
                  <a:pt x="4241" y="352"/>
                </a:lnTo>
                <a:lnTo>
                  <a:pt x="4214" y="352"/>
                </a:lnTo>
                <a:close/>
                <a:moveTo>
                  <a:pt x="2818" y="352"/>
                </a:moveTo>
                <a:lnTo>
                  <a:pt x="2792" y="361"/>
                </a:lnTo>
                <a:lnTo>
                  <a:pt x="2769" y="374"/>
                </a:lnTo>
                <a:lnTo>
                  <a:pt x="2745" y="393"/>
                </a:lnTo>
                <a:lnTo>
                  <a:pt x="2725" y="416"/>
                </a:lnTo>
                <a:lnTo>
                  <a:pt x="2705" y="443"/>
                </a:lnTo>
                <a:lnTo>
                  <a:pt x="2690" y="473"/>
                </a:lnTo>
                <a:lnTo>
                  <a:pt x="2674" y="505"/>
                </a:lnTo>
                <a:lnTo>
                  <a:pt x="2664" y="537"/>
                </a:lnTo>
                <a:lnTo>
                  <a:pt x="2656" y="571"/>
                </a:lnTo>
                <a:lnTo>
                  <a:pt x="2653" y="603"/>
                </a:lnTo>
                <a:lnTo>
                  <a:pt x="2653" y="633"/>
                </a:lnTo>
                <a:lnTo>
                  <a:pt x="2656" y="662"/>
                </a:lnTo>
                <a:lnTo>
                  <a:pt x="2664" y="687"/>
                </a:lnTo>
                <a:lnTo>
                  <a:pt x="2678" y="707"/>
                </a:lnTo>
                <a:lnTo>
                  <a:pt x="2696" y="723"/>
                </a:lnTo>
                <a:lnTo>
                  <a:pt x="2720" y="731"/>
                </a:lnTo>
                <a:lnTo>
                  <a:pt x="2749" y="733"/>
                </a:lnTo>
                <a:lnTo>
                  <a:pt x="2775" y="728"/>
                </a:lnTo>
                <a:lnTo>
                  <a:pt x="2801" y="714"/>
                </a:lnTo>
                <a:lnTo>
                  <a:pt x="2826" y="696"/>
                </a:lnTo>
                <a:lnTo>
                  <a:pt x="2846" y="672"/>
                </a:lnTo>
                <a:lnTo>
                  <a:pt x="2866" y="643"/>
                </a:lnTo>
                <a:lnTo>
                  <a:pt x="2883" y="613"/>
                </a:lnTo>
                <a:lnTo>
                  <a:pt x="2897" y="581"/>
                </a:lnTo>
                <a:lnTo>
                  <a:pt x="2907" y="547"/>
                </a:lnTo>
                <a:lnTo>
                  <a:pt x="2913" y="514"/>
                </a:lnTo>
                <a:lnTo>
                  <a:pt x="2917" y="480"/>
                </a:lnTo>
                <a:lnTo>
                  <a:pt x="2917" y="448"/>
                </a:lnTo>
                <a:lnTo>
                  <a:pt x="2912" y="420"/>
                </a:lnTo>
                <a:lnTo>
                  <a:pt x="2902" y="396"/>
                </a:lnTo>
                <a:lnTo>
                  <a:pt x="2888" y="376"/>
                </a:lnTo>
                <a:lnTo>
                  <a:pt x="2868" y="361"/>
                </a:lnTo>
                <a:lnTo>
                  <a:pt x="2844" y="352"/>
                </a:lnTo>
                <a:lnTo>
                  <a:pt x="2818" y="352"/>
                </a:lnTo>
                <a:close/>
                <a:moveTo>
                  <a:pt x="5470" y="261"/>
                </a:moveTo>
                <a:lnTo>
                  <a:pt x="5465" y="283"/>
                </a:lnTo>
                <a:lnTo>
                  <a:pt x="5477" y="283"/>
                </a:lnTo>
                <a:lnTo>
                  <a:pt x="5480" y="283"/>
                </a:lnTo>
                <a:lnTo>
                  <a:pt x="5485" y="283"/>
                </a:lnTo>
                <a:lnTo>
                  <a:pt x="5488" y="283"/>
                </a:lnTo>
                <a:lnTo>
                  <a:pt x="5493" y="281"/>
                </a:lnTo>
                <a:lnTo>
                  <a:pt x="5497" y="280"/>
                </a:lnTo>
                <a:lnTo>
                  <a:pt x="5498" y="276"/>
                </a:lnTo>
                <a:lnTo>
                  <a:pt x="5500" y="271"/>
                </a:lnTo>
                <a:lnTo>
                  <a:pt x="5500" y="266"/>
                </a:lnTo>
                <a:lnTo>
                  <a:pt x="5498" y="265"/>
                </a:lnTo>
                <a:lnTo>
                  <a:pt x="5495" y="261"/>
                </a:lnTo>
                <a:lnTo>
                  <a:pt x="5490" y="261"/>
                </a:lnTo>
                <a:lnTo>
                  <a:pt x="5485" y="261"/>
                </a:lnTo>
                <a:lnTo>
                  <a:pt x="5470" y="261"/>
                </a:lnTo>
                <a:close/>
                <a:moveTo>
                  <a:pt x="5488" y="250"/>
                </a:moveTo>
                <a:lnTo>
                  <a:pt x="5495" y="251"/>
                </a:lnTo>
                <a:lnTo>
                  <a:pt x="5500" y="253"/>
                </a:lnTo>
                <a:lnTo>
                  <a:pt x="5504" y="255"/>
                </a:lnTo>
                <a:lnTo>
                  <a:pt x="5507" y="258"/>
                </a:lnTo>
                <a:lnTo>
                  <a:pt x="5509" y="263"/>
                </a:lnTo>
                <a:lnTo>
                  <a:pt x="5510" y="268"/>
                </a:lnTo>
                <a:lnTo>
                  <a:pt x="5510" y="271"/>
                </a:lnTo>
                <a:lnTo>
                  <a:pt x="5509" y="278"/>
                </a:lnTo>
                <a:lnTo>
                  <a:pt x="5505" y="285"/>
                </a:lnTo>
                <a:lnTo>
                  <a:pt x="5500" y="290"/>
                </a:lnTo>
                <a:lnTo>
                  <a:pt x="5495" y="292"/>
                </a:lnTo>
                <a:lnTo>
                  <a:pt x="5488" y="293"/>
                </a:lnTo>
                <a:lnTo>
                  <a:pt x="5502" y="327"/>
                </a:lnTo>
                <a:lnTo>
                  <a:pt x="5488" y="327"/>
                </a:lnTo>
                <a:lnTo>
                  <a:pt x="5477" y="293"/>
                </a:lnTo>
                <a:lnTo>
                  <a:pt x="5463" y="293"/>
                </a:lnTo>
                <a:lnTo>
                  <a:pt x="5455" y="327"/>
                </a:lnTo>
                <a:lnTo>
                  <a:pt x="5443" y="327"/>
                </a:lnTo>
                <a:lnTo>
                  <a:pt x="5460" y="251"/>
                </a:lnTo>
                <a:lnTo>
                  <a:pt x="5488" y="250"/>
                </a:lnTo>
                <a:close/>
                <a:moveTo>
                  <a:pt x="5477" y="231"/>
                </a:moveTo>
                <a:lnTo>
                  <a:pt x="5453" y="236"/>
                </a:lnTo>
                <a:lnTo>
                  <a:pt x="5435" y="248"/>
                </a:lnTo>
                <a:lnTo>
                  <a:pt x="5421" y="268"/>
                </a:lnTo>
                <a:lnTo>
                  <a:pt x="5416" y="292"/>
                </a:lnTo>
                <a:lnTo>
                  <a:pt x="5421" y="315"/>
                </a:lnTo>
                <a:lnTo>
                  <a:pt x="5435" y="335"/>
                </a:lnTo>
                <a:lnTo>
                  <a:pt x="5453" y="349"/>
                </a:lnTo>
                <a:lnTo>
                  <a:pt x="5477" y="352"/>
                </a:lnTo>
                <a:lnTo>
                  <a:pt x="5500" y="349"/>
                </a:lnTo>
                <a:lnTo>
                  <a:pt x="5520" y="335"/>
                </a:lnTo>
                <a:lnTo>
                  <a:pt x="5534" y="315"/>
                </a:lnTo>
                <a:lnTo>
                  <a:pt x="5539" y="292"/>
                </a:lnTo>
                <a:lnTo>
                  <a:pt x="5534" y="268"/>
                </a:lnTo>
                <a:lnTo>
                  <a:pt x="5520" y="248"/>
                </a:lnTo>
                <a:lnTo>
                  <a:pt x="5500" y="236"/>
                </a:lnTo>
                <a:lnTo>
                  <a:pt x="5477" y="231"/>
                </a:lnTo>
                <a:close/>
                <a:moveTo>
                  <a:pt x="1151" y="226"/>
                </a:moveTo>
                <a:lnTo>
                  <a:pt x="1387" y="226"/>
                </a:lnTo>
                <a:lnTo>
                  <a:pt x="1242" y="877"/>
                </a:lnTo>
                <a:lnTo>
                  <a:pt x="1005" y="876"/>
                </a:lnTo>
                <a:lnTo>
                  <a:pt x="1151" y="226"/>
                </a:lnTo>
                <a:close/>
                <a:moveTo>
                  <a:pt x="5477" y="221"/>
                </a:moveTo>
                <a:lnTo>
                  <a:pt x="5500" y="224"/>
                </a:lnTo>
                <a:lnTo>
                  <a:pt x="5519" y="234"/>
                </a:lnTo>
                <a:lnTo>
                  <a:pt x="5535" y="250"/>
                </a:lnTo>
                <a:lnTo>
                  <a:pt x="5546" y="268"/>
                </a:lnTo>
                <a:lnTo>
                  <a:pt x="5549" y="292"/>
                </a:lnTo>
                <a:lnTo>
                  <a:pt x="5546" y="313"/>
                </a:lnTo>
                <a:lnTo>
                  <a:pt x="5535" y="334"/>
                </a:lnTo>
                <a:lnTo>
                  <a:pt x="5519" y="349"/>
                </a:lnTo>
                <a:lnTo>
                  <a:pt x="5500" y="359"/>
                </a:lnTo>
                <a:lnTo>
                  <a:pt x="5477" y="364"/>
                </a:lnTo>
                <a:lnTo>
                  <a:pt x="5455" y="359"/>
                </a:lnTo>
                <a:lnTo>
                  <a:pt x="5435" y="349"/>
                </a:lnTo>
                <a:lnTo>
                  <a:pt x="5419" y="334"/>
                </a:lnTo>
                <a:lnTo>
                  <a:pt x="5409" y="313"/>
                </a:lnTo>
                <a:lnTo>
                  <a:pt x="5406" y="292"/>
                </a:lnTo>
                <a:lnTo>
                  <a:pt x="5409" y="268"/>
                </a:lnTo>
                <a:lnTo>
                  <a:pt x="5419" y="250"/>
                </a:lnTo>
                <a:lnTo>
                  <a:pt x="5435" y="234"/>
                </a:lnTo>
                <a:lnTo>
                  <a:pt x="5455" y="224"/>
                </a:lnTo>
                <a:lnTo>
                  <a:pt x="5477" y="221"/>
                </a:lnTo>
                <a:close/>
                <a:moveTo>
                  <a:pt x="1783" y="209"/>
                </a:moveTo>
                <a:lnTo>
                  <a:pt x="1833" y="214"/>
                </a:lnTo>
                <a:lnTo>
                  <a:pt x="1875" y="224"/>
                </a:lnTo>
                <a:lnTo>
                  <a:pt x="1912" y="238"/>
                </a:lnTo>
                <a:lnTo>
                  <a:pt x="1944" y="255"/>
                </a:lnTo>
                <a:lnTo>
                  <a:pt x="1969" y="275"/>
                </a:lnTo>
                <a:lnTo>
                  <a:pt x="1991" y="295"/>
                </a:lnTo>
                <a:lnTo>
                  <a:pt x="2008" y="319"/>
                </a:lnTo>
                <a:lnTo>
                  <a:pt x="2022" y="340"/>
                </a:lnTo>
                <a:lnTo>
                  <a:pt x="2032" y="364"/>
                </a:lnTo>
                <a:lnTo>
                  <a:pt x="2040" y="386"/>
                </a:lnTo>
                <a:lnTo>
                  <a:pt x="2045" y="408"/>
                </a:lnTo>
                <a:lnTo>
                  <a:pt x="2047" y="426"/>
                </a:lnTo>
                <a:lnTo>
                  <a:pt x="2048" y="443"/>
                </a:lnTo>
                <a:lnTo>
                  <a:pt x="2048" y="455"/>
                </a:lnTo>
                <a:lnTo>
                  <a:pt x="2048" y="465"/>
                </a:lnTo>
                <a:lnTo>
                  <a:pt x="2048" y="470"/>
                </a:lnTo>
                <a:lnTo>
                  <a:pt x="1804" y="470"/>
                </a:lnTo>
                <a:lnTo>
                  <a:pt x="1806" y="463"/>
                </a:lnTo>
                <a:lnTo>
                  <a:pt x="1806" y="455"/>
                </a:lnTo>
                <a:lnTo>
                  <a:pt x="1806" y="441"/>
                </a:lnTo>
                <a:lnTo>
                  <a:pt x="1806" y="428"/>
                </a:lnTo>
                <a:lnTo>
                  <a:pt x="1803" y="413"/>
                </a:lnTo>
                <a:lnTo>
                  <a:pt x="1796" y="398"/>
                </a:lnTo>
                <a:lnTo>
                  <a:pt x="1788" y="384"/>
                </a:lnTo>
                <a:lnTo>
                  <a:pt x="1776" y="374"/>
                </a:lnTo>
                <a:lnTo>
                  <a:pt x="1761" y="366"/>
                </a:lnTo>
                <a:lnTo>
                  <a:pt x="1739" y="364"/>
                </a:lnTo>
                <a:lnTo>
                  <a:pt x="1714" y="369"/>
                </a:lnTo>
                <a:lnTo>
                  <a:pt x="1690" y="379"/>
                </a:lnTo>
                <a:lnTo>
                  <a:pt x="1668" y="396"/>
                </a:lnTo>
                <a:lnTo>
                  <a:pt x="1646" y="418"/>
                </a:lnTo>
                <a:lnTo>
                  <a:pt x="1628" y="441"/>
                </a:lnTo>
                <a:lnTo>
                  <a:pt x="1611" y="470"/>
                </a:lnTo>
                <a:lnTo>
                  <a:pt x="1597" y="500"/>
                </a:lnTo>
                <a:lnTo>
                  <a:pt x="1586" y="532"/>
                </a:lnTo>
                <a:lnTo>
                  <a:pt x="1577" y="564"/>
                </a:lnTo>
                <a:lnTo>
                  <a:pt x="1572" y="596"/>
                </a:lnTo>
                <a:lnTo>
                  <a:pt x="1570" y="625"/>
                </a:lnTo>
                <a:lnTo>
                  <a:pt x="1572" y="654"/>
                </a:lnTo>
                <a:lnTo>
                  <a:pt x="1579" y="679"/>
                </a:lnTo>
                <a:lnTo>
                  <a:pt x="1591" y="699"/>
                </a:lnTo>
                <a:lnTo>
                  <a:pt x="1606" y="716"/>
                </a:lnTo>
                <a:lnTo>
                  <a:pt x="1626" y="728"/>
                </a:lnTo>
                <a:lnTo>
                  <a:pt x="1651" y="731"/>
                </a:lnTo>
                <a:lnTo>
                  <a:pt x="1677" y="728"/>
                </a:lnTo>
                <a:lnTo>
                  <a:pt x="1698" y="719"/>
                </a:lnTo>
                <a:lnTo>
                  <a:pt x="1719" y="706"/>
                </a:lnTo>
                <a:lnTo>
                  <a:pt x="1734" y="689"/>
                </a:lnTo>
                <a:lnTo>
                  <a:pt x="1746" y="672"/>
                </a:lnTo>
                <a:lnTo>
                  <a:pt x="1756" y="657"/>
                </a:lnTo>
                <a:lnTo>
                  <a:pt x="1762" y="645"/>
                </a:lnTo>
                <a:lnTo>
                  <a:pt x="1766" y="638"/>
                </a:lnTo>
                <a:lnTo>
                  <a:pt x="2011" y="638"/>
                </a:lnTo>
                <a:lnTo>
                  <a:pt x="2010" y="642"/>
                </a:lnTo>
                <a:lnTo>
                  <a:pt x="2008" y="650"/>
                </a:lnTo>
                <a:lnTo>
                  <a:pt x="2001" y="664"/>
                </a:lnTo>
                <a:lnTo>
                  <a:pt x="1995" y="680"/>
                </a:lnTo>
                <a:lnTo>
                  <a:pt x="1984" y="701"/>
                </a:lnTo>
                <a:lnTo>
                  <a:pt x="1971" y="723"/>
                </a:lnTo>
                <a:lnTo>
                  <a:pt x="1954" y="746"/>
                </a:lnTo>
                <a:lnTo>
                  <a:pt x="1934" y="771"/>
                </a:lnTo>
                <a:lnTo>
                  <a:pt x="1909" y="795"/>
                </a:lnTo>
                <a:lnTo>
                  <a:pt x="1880" y="819"/>
                </a:lnTo>
                <a:lnTo>
                  <a:pt x="1848" y="840"/>
                </a:lnTo>
                <a:lnTo>
                  <a:pt x="1811" y="859"/>
                </a:lnTo>
                <a:lnTo>
                  <a:pt x="1769" y="874"/>
                </a:lnTo>
                <a:lnTo>
                  <a:pt x="1722" y="888"/>
                </a:lnTo>
                <a:lnTo>
                  <a:pt x="1668" y="894"/>
                </a:lnTo>
                <a:lnTo>
                  <a:pt x="1611" y="896"/>
                </a:lnTo>
                <a:lnTo>
                  <a:pt x="1559" y="891"/>
                </a:lnTo>
                <a:lnTo>
                  <a:pt x="1512" y="879"/>
                </a:lnTo>
                <a:lnTo>
                  <a:pt x="1471" y="862"/>
                </a:lnTo>
                <a:lnTo>
                  <a:pt x="1436" y="840"/>
                </a:lnTo>
                <a:lnTo>
                  <a:pt x="1407" y="813"/>
                </a:lnTo>
                <a:lnTo>
                  <a:pt x="1382" y="781"/>
                </a:lnTo>
                <a:lnTo>
                  <a:pt x="1363" y="746"/>
                </a:lnTo>
                <a:lnTo>
                  <a:pt x="1350" y="707"/>
                </a:lnTo>
                <a:lnTo>
                  <a:pt x="1342" y="669"/>
                </a:lnTo>
                <a:lnTo>
                  <a:pt x="1338" y="627"/>
                </a:lnTo>
                <a:lnTo>
                  <a:pt x="1340" y="583"/>
                </a:lnTo>
                <a:lnTo>
                  <a:pt x="1345" y="539"/>
                </a:lnTo>
                <a:lnTo>
                  <a:pt x="1357" y="497"/>
                </a:lnTo>
                <a:lnTo>
                  <a:pt x="1374" y="455"/>
                </a:lnTo>
                <a:lnTo>
                  <a:pt x="1394" y="413"/>
                </a:lnTo>
                <a:lnTo>
                  <a:pt x="1419" y="374"/>
                </a:lnTo>
                <a:lnTo>
                  <a:pt x="1449" y="339"/>
                </a:lnTo>
                <a:lnTo>
                  <a:pt x="1485" y="305"/>
                </a:lnTo>
                <a:lnTo>
                  <a:pt x="1523" y="276"/>
                </a:lnTo>
                <a:lnTo>
                  <a:pt x="1567" y="251"/>
                </a:lnTo>
                <a:lnTo>
                  <a:pt x="1614" y="231"/>
                </a:lnTo>
                <a:lnTo>
                  <a:pt x="1666" y="218"/>
                </a:lnTo>
                <a:lnTo>
                  <a:pt x="1722" y="211"/>
                </a:lnTo>
                <a:lnTo>
                  <a:pt x="1783" y="209"/>
                </a:lnTo>
                <a:close/>
                <a:moveTo>
                  <a:pt x="4258" y="201"/>
                </a:moveTo>
                <a:lnTo>
                  <a:pt x="4312" y="207"/>
                </a:lnTo>
                <a:lnTo>
                  <a:pt x="4361" y="219"/>
                </a:lnTo>
                <a:lnTo>
                  <a:pt x="4403" y="238"/>
                </a:lnTo>
                <a:lnTo>
                  <a:pt x="4440" y="261"/>
                </a:lnTo>
                <a:lnTo>
                  <a:pt x="4470" y="290"/>
                </a:lnTo>
                <a:lnTo>
                  <a:pt x="4495" y="322"/>
                </a:lnTo>
                <a:lnTo>
                  <a:pt x="4516" y="357"/>
                </a:lnTo>
                <a:lnTo>
                  <a:pt x="4529" y="396"/>
                </a:lnTo>
                <a:lnTo>
                  <a:pt x="4538" y="436"/>
                </a:lnTo>
                <a:lnTo>
                  <a:pt x="4543" y="478"/>
                </a:lnTo>
                <a:lnTo>
                  <a:pt x="4541" y="522"/>
                </a:lnTo>
                <a:lnTo>
                  <a:pt x="4534" y="566"/>
                </a:lnTo>
                <a:lnTo>
                  <a:pt x="4522" y="608"/>
                </a:lnTo>
                <a:lnTo>
                  <a:pt x="4506" y="652"/>
                </a:lnTo>
                <a:lnTo>
                  <a:pt x="4485" y="692"/>
                </a:lnTo>
                <a:lnTo>
                  <a:pt x="4460" y="731"/>
                </a:lnTo>
                <a:lnTo>
                  <a:pt x="4430" y="768"/>
                </a:lnTo>
                <a:lnTo>
                  <a:pt x="4396" y="800"/>
                </a:lnTo>
                <a:lnTo>
                  <a:pt x="4357" y="830"/>
                </a:lnTo>
                <a:lnTo>
                  <a:pt x="4314" y="856"/>
                </a:lnTo>
                <a:lnTo>
                  <a:pt x="4267" y="874"/>
                </a:lnTo>
                <a:lnTo>
                  <a:pt x="4216" y="889"/>
                </a:lnTo>
                <a:lnTo>
                  <a:pt x="4161" y="898"/>
                </a:lnTo>
                <a:lnTo>
                  <a:pt x="4103" y="898"/>
                </a:lnTo>
                <a:lnTo>
                  <a:pt x="4048" y="893"/>
                </a:lnTo>
                <a:lnTo>
                  <a:pt x="4001" y="881"/>
                </a:lnTo>
                <a:lnTo>
                  <a:pt x="3957" y="864"/>
                </a:lnTo>
                <a:lnTo>
                  <a:pt x="3920" y="842"/>
                </a:lnTo>
                <a:lnTo>
                  <a:pt x="3890" y="815"/>
                </a:lnTo>
                <a:lnTo>
                  <a:pt x="3863" y="785"/>
                </a:lnTo>
                <a:lnTo>
                  <a:pt x="3842" y="753"/>
                </a:lnTo>
                <a:lnTo>
                  <a:pt x="3827" y="716"/>
                </a:lnTo>
                <a:lnTo>
                  <a:pt x="3817" y="677"/>
                </a:lnTo>
                <a:lnTo>
                  <a:pt x="3810" y="637"/>
                </a:lnTo>
                <a:lnTo>
                  <a:pt x="3810" y="596"/>
                </a:lnTo>
                <a:lnTo>
                  <a:pt x="3816" y="554"/>
                </a:lnTo>
                <a:lnTo>
                  <a:pt x="3824" y="512"/>
                </a:lnTo>
                <a:lnTo>
                  <a:pt x="3837" y="470"/>
                </a:lnTo>
                <a:lnTo>
                  <a:pt x="3856" y="430"/>
                </a:lnTo>
                <a:lnTo>
                  <a:pt x="3878" y="391"/>
                </a:lnTo>
                <a:lnTo>
                  <a:pt x="3905" y="354"/>
                </a:lnTo>
                <a:lnTo>
                  <a:pt x="3935" y="320"/>
                </a:lnTo>
                <a:lnTo>
                  <a:pt x="3970" y="290"/>
                </a:lnTo>
                <a:lnTo>
                  <a:pt x="4009" y="261"/>
                </a:lnTo>
                <a:lnTo>
                  <a:pt x="4051" y="239"/>
                </a:lnTo>
                <a:lnTo>
                  <a:pt x="4098" y="221"/>
                </a:lnTo>
                <a:lnTo>
                  <a:pt x="4147" y="207"/>
                </a:lnTo>
                <a:lnTo>
                  <a:pt x="4201" y="201"/>
                </a:lnTo>
                <a:lnTo>
                  <a:pt x="4258" y="201"/>
                </a:lnTo>
                <a:close/>
                <a:moveTo>
                  <a:pt x="3531" y="199"/>
                </a:moveTo>
                <a:lnTo>
                  <a:pt x="3587" y="201"/>
                </a:lnTo>
                <a:lnTo>
                  <a:pt x="3635" y="207"/>
                </a:lnTo>
                <a:lnTo>
                  <a:pt x="3676" y="218"/>
                </a:lnTo>
                <a:lnTo>
                  <a:pt x="3710" y="229"/>
                </a:lnTo>
                <a:lnTo>
                  <a:pt x="3738" y="243"/>
                </a:lnTo>
                <a:lnTo>
                  <a:pt x="3760" y="260"/>
                </a:lnTo>
                <a:lnTo>
                  <a:pt x="3777" y="276"/>
                </a:lnTo>
                <a:lnTo>
                  <a:pt x="3790" y="295"/>
                </a:lnTo>
                <a:lnTo>
                  <a:pt x="3800" y="313"/>
                </a:lnTo>
                <a:lnTo>
                  <a:pt x="3807" y="332"/>
                </a:lnTo>
                <a:lnTo>
                  <a:pt x="3810" y="349"/>
                </a:lnTo>
                <a:lnTo>
                  <a:pt x="3812" y="366"/>
                </a:lnTo>
                <a:lnTo>
                  <a:pt x="3812" y="381"/>
                </a:lnTo>
                <a:lnTo>
                  <a:pt x="3812" y="394"/>
                </a:lnTo>
                <a:lnTo>
                  <a:pt x="3810" y="404"/>
                </a:lnTo>
                <a:lnTo>
                  <a:pt x="3810" y="411"/>
                </a:lnTo>
                <a:lnTo>
                  <a:pt x="3810" y="416"/>
                </a:lnTo>
                <a:lnTo>
                  <a:pt x="3583" y="416"/>
                </a:lnTo>
                <a:lnTo>
                  <a:pt x="3585" y="414"/>
                </a:lnTo>
                <a:lnTo>
                  <a:pt x="3585" y="408"/>
                </a:lnTo>
                <a:lnTo>
                  <a:pt x="3587" y="398"/>
                </a:lnTo>
                <a:lnTo>
                  <a:pt x="3587" y="386"/>
                </a:lnTo>
                <a:lnTo>
                  <a:pt x="3583" y="374"/>
                </a:lnTo>
                <a:lnTo>
                  <a:pt x="3578" y="362"/>
                </a:lnTo>
                <a:lnTo>
                  <a:pt x="3568" y="351"/>
                </a:lnTo>
                <a:lnTo>
                  <a:pt x="3553" y="340"/>
                </a:lnTo>
                <a:lnTo>
                  <a:pt x="3534" y="334"/>
                </a:lnTo>
                <a:lnTo>
                  <a:pt x="3508" y="332"/>
                </a:lnTo>
                <a:lnTo>
                  <a:pt x="3481" y="334"/>
                </a:lnTo>
                <a:lnTo>
                  <a:pt x="3460" y="340"/>
                </a:lnTo>
                <a:lnTo>
                  <a:pt x="3444" y="351"/>
                </a:lnTo>
                <a:lnTo>
                  <a:pt x="3434" y="362"/>
                </a:lnTo>
                <a:lnTo>
                  <a:pt x="3427" y="376"/>
                </a:lnTo>
                <a:lnTo>
                  <a:pt x="3428" y="391"/>
                </a:lnTo>
                <a:lnTo>
                  <a:pt x="3435" y="404"/>
                </a:lnTo>
                <a:lnTo>
                  <a:pt x="3449" y="418"/>
                </a:lnTo>
                <a:lnTo>
                  <a:pt x="3469" y="430"/>
                </a:lnTo>
                <a:lnTo>
                  <a:pt x="3497" y="438"/>
                </a:lnTo>
                <a:lnTo>
                  <a:pt x="3531" y="445"/>
                </a:lnTo>
                <a:lnTo>
                  <a:pt x="3565" y="452"/>
                </a:lnTo>
                <a:lnTo>
                  <a:pt x="3597" y="458"/>
                </a:lnTo>
                <a:lnTo>
                  <a:pt x="3629" y="465"/>
                </a:lnTo>
                <a:lnTo>
                  <a:pt x="3659" y="475"/>
                </a:lnTo>
                <a:lnTo>
                  <a:pt x="3688" y="487"/>
                </a:lnTo>
                <a:lnTo>
                  <a:pt x="3715" y="502"/>
                </a:lnTo>
                <a:lnTo>
                  <a:pt x="3736" y="521"/>
                </a:lnTo>
                <a:lnTo>
                  <a:pt x="3757" y="542"/>
                </a:lnTo>
                <a:lnTo>
                  <a:pt x="3772" y="569"/>
                </a:lnTo>
                <a:lnTo>
                  <a:pt x="3782" y="601"/>
                </a:lnTo>
                <a:lnTo>
                  <a:pt x="3787" y="642"/>
                </a:lnTo>
                <a:lnTo>
                  <a:pt x="3787" y="652"/>
                </a:lnTo>
                <a:lnTo>
                  <a:pt x="3785" y="665"/>
                </a:lnTo>
                <a:lnTo>
                  <a:pt x="3784" y="682"/>
                </a:lnTo>
                <a:lnTo>
                  <a:pt x="3779" y="702"/>
                </a:lnTo>
                <a:lnTo>
                  <a:pt x="3772" y="723"/>
                </a:lnTo>
                <a:lnTo>
                  <a:pt x="3762" y="744"/>
                </a:lnTo>
                <a:lnTo>
                  <a:pt x="3748" y="768"/>
                </a:lnTo>
                <a:lnTo>
                  <a:pt x="3733" y="790"/>
                </a:lnTo>
                <a:lnTo>
                  <a:pt x="3711" y="812"/>
                </a:lnTo>
                <a:lnTo>
                  <a:pt x="3688" y="832"/>
                </a:lnTo>
                <a:lnTo>
                  <a:pt x="3657" y="852"/>
                </a:lnTo>
                <a:lnTo>
                  <a:pt x="3622" y="869"/>
                </a:lnTo>
                <a:lnTo>
                  <a:pt x="3582" y="882"/>
                </a:lnTo>
                <a:lnTo>
                  <a:pt x="3534" y="893"/>
                </a:lnTo>
                <a:lnTo>
                  <a:pt x="3481" y="899"/>
                </a:lnTo>
                <a:lnTo>
                  <a:pt x="3420" y="901"/>
                </a:lnTo>
                <a:lnTo>
                  <a:pt x="3359" y="898"/>
                </a:lnTo>
                <a:lnTo>
                  <a:pt x="3306" y="891"/>
                </a:lnTo>
                <a:lnTo>
                  <a:pt x="3260" y="881"/>
                </a:lnTo>
                <a:lnTo>
                  <a:pt x="3221" y="869"/>
                </a:lnTo>
                <a:lnTo>
                  <a:pt x="3188" y="854"/>
                </a:lnTo>
                <a:lnTo>
                  <a:pt x="3161" y="837"/>
                </a:lnTo>
                <a:lnTo>
                  <a:pt x="3139" y="820"/>
                </a:lnTo>
                <a:lnTo>
                  <a:pt x="3122" y="800"/>
                </a:lnTo>
                <a:lnTo>
                  <a:pt x="3109" y="780"/>
                </a:lnTo>
                <a:lnTo>
                  <a:pt x="3100" y="760"/>
                </a:lnTo>
                <a:lnTo>
                  <a:pt x="3094" y="739"/>
                </a:lnTo>
                <a:lnTo>
                  <a:pt x="3092" y="721"/>
                </a:lnTo>
                <a:lnTo>
                  <a:pt x="3090" y="702"/>
                </a:lnTo>
                <a:lnTo>
                  <a:pt x="3090" y="686"/>
                </a:lnTo>
                <a:lnTo>
                  <a:pt x="3068" y="723"/>
                </a:lnTo>
                <a:lnTo>
                  <a:pt x="3040" y="760"/>
                </a:lnTo>
                <a:lnTo>
                  <a:pt x="3006" y="793"/>
                </a:lnTo>
                <a:lnTo>
                  <a:pt x="2967" y="824"/>
                </a:lnTo>
                <a:lnTo>
                  <a:pt x="2924" y="850"/>
                </a:lnTo>
                <a:lnTo>
                  <a:pt x="2875" y="871"/>
                </a:lnTo>
                <a:lnTo>
                  <a:pt x="2823" y="888"/>
                </a:lnTo>
                <a:lnTo>
                  <a:pt x="2765" y="896"/>
                </a:lnTo>
                <a:lnTo>
                  <a:pt x="2705" y="898"/>
                </a:lnTo>
                <a:lnTo>
                  <a:pt x="2651" y="893"/>
                </a:lnTo>
                <a:lnTo>
                  <a:pt x="2602" y="881"/>
                </a:lnTo>
                <a:lnTo>
                  <a:pt x="2560" y="864"/>
                </a:lnTo>
                <a:lnTo>
                  <a:pt x="2523" y="842"/>
                </a:lnTo>
                <a:lnTo>
                  <a:pt x="2491" y="815"/>
                </a:lnTo>
                <a:lnTo>
                  <a:pt x="2466" y="785"/>
                </a:lnTo>
                <a:lnTo>
                  <a:pt x="2444" y="751"/>
                </a:lnTo>
                <a:lnTo>
                  <a:pt x="2429" y="714"/>
                </a:lnTo>
                <a:lnTo>
                  <a:pt x="2419" y="675"/>
                </a:lnTo>
                <a:lnTo>
                  <a:pt x="2414" y="635"/>
                </a:lnTo>
                <a:lnTo>
                  <a:pt x="2414" y="593"/>
                </a:lnTo>
                <a:lnTo>
                  <a:pt x="2419" y="551"/>
                </a:lnTo>
                <a:lnTo>
                  <a:pt x="2429" y="509"/>
                </a:lnTo>
                <a:lnTo>
                  <a:pt x="2442" y="467"/>
                </a:lnTo>
                <a:lnTo>
                  <a:pt x="2462" y="426"/>
                </a:lnTo>
                <a:lnTo>
                  <a:pt x="2446" y="426"/>
                </a:lnTo>
                <a:lnTo>
                  <a:pt x="2429" y="430"/>
                </a:lnTo>
                <a:lnTo>
                  <a:pt x="2410" y="435"/>
                </a:lnTo>
                <a:lnTo>
                  <a:pt x="2388" y="443"/>
                </a:lnTo>
                <a:lnTo>
                  <a:pt x="2368" y="455"/>
                </a:lnTo>
                <a:lnTo>
                  <a:pt x="2348" y="472"/>
                </a:lnTo>
                <a:lnTo>
                  <a:pt x="2326" y="494"/>
                </a:lnTo>
                <a:lnTo>
                  <a:pt x="2308" y="521"/>
                </a:lnTo>
                <a:lnTo>
                  <a:pt x="2289" y="556"/>
                </a:lnTo>
                <a:lnTo>
                  <a:pt x="2274" y="596"/>
                </a:lnTo>
                <a:lnTo>
                  <a:pt x="2260" y="645"/>
                </a:lnTo>
                <a:lnTo>
                  <a:pt x="2207" y="877"/>
                </a:lnTo>
                <a:lnTo>
                  <a:pt x="1983" y="877"/>
                </a:lnTo>
                <a:lnTo>
                  <a:pt x="2129" y="226"/>
                </a:lnTo>
                <a:lnTo>
                  <a:pt x="2341" y="226"/>
                </a:lnTo>
                <a:lnTo>
                  <a:pt x="2323" y="307"/>
                </a:lnTo>
                <a:lnTo>
                  <a:pt x="2355" y="275"/>
                </a:lnTo>
                <a:lnTo>
                  <a:pt x="2390" y="251"/>
                </a:lnTo>
                <a:lnTo>
                  <a:pt x="2432" y="233"/>
                </a:lnTo>
                <a:lnTo>
                  <a:pt x="2467" y="223"/>
                </a:lnTo>
                <a:lnTo>
                  <a:pt x="2505" y="218"/>
                </a:lnTo>
                <a:lnTo>
                  <a:pt x="2542" y="216"/>
                </a:lnTo>
                <a:lnTo>
                  <a:pt x="2506" y="357"/>
                </a:lnTo>
                <a:lnTo>
                  <a:pt x="2536" y="322"/>
                </a:lnTo>
                <a:lnTo>
                  <a:pt x="2572" y="292"/>
                </a:lnTo>
                <a:lnTo>
                  <a:pt x="2611" y="263"/>
                </a:lnTo>
                <a:lnTo>
                  <a:pt x="2654" y="239"/>
                </a:lnTo>
                <a:lnTo>
                  <a:pt x="2701" y="221"/>
                </a:lnTo>
                <a:lnTo>
                  <a:pt x="2752" y="207"/>
                </a:lnTo>
                <a:lnTo>
                  <a:pt x="2806" y="201"/>
                </a:lnTo>
                <a:lnTo>
                  <a:pt x="2863" y="201"/>
                </a:lnTo>
                <a:lnTo>
                  <a:pt x="2915" y="207"/>
                </a:lnTo>
                <a:lnTo>
                  <a:pt x="2962" y="219"/>
                </a:lnTo>
                <a:lnTo>
                  <a:pt x="3004" y="236"/>
                </a:lnTo>
                <a:lnTo>
                  <a:pt x="3041" y="258"/>
                </a:lnTo>
                <a:lnTo>
                  <a:pt x="3072" y="285"/>
                </a:lnTo>
                <a:lnTo>
                  <a:pt x="3097" y="315"/>
                </a:lnTo>
                <a:lnTo>
                  <a:pt x="3117" y="349"/>
                </a:lnTo>
                <a:lnTo>
                  <a:pt x="3132" y="386"/>
                </a:lnTo>
                <a:lnTo>
                  <a:pt x="3142" y="425"/>
                </a:lnTo>
                <a:lnTo>
                  <a:pt x="3146" y="467"/>
                </a:lnTo>
                <a:lnTo>
                  <a:pt x="3146" y="509"/>
                </a:lnTo>
                <a:lnTo>
                  <a:pt x="3139" y="554"/>
                </a:lnTo>
                <a:lnTo>
                  <a:pt x="3136" y="564"/>
                </a:lnTo>
                <a:lnTo>
                  <a:pt x="3127" y="573"/>
                </a:lnTo>
                <a:lnTo>
                  <a:pt x="3117" y="579"/>
                </a:lnTo>
                <a:lnTo>
                  <a:pt x="3104" y="585"/>
                </a:lnTo>
                <a:lnTo>
                  <a:pt x="2908" y="654"/>
                </a:lnTo>
                <a:lnTo>
                  <a:pt x="3346" y="654"/>
                </a:lnTo>
                <a:lnTo>
                  <a:pt x="3344" y="655"/>
                </a:lnTo>
                <a:lnTo>
                  <a:pt x="3344" y="660"/>
                </a:lnTo>
                <a:lnTo>
                  <a:pt x="3343" y="669"/>
                </a:lnTo>
                <a:lnTo>
                  <a:pt x="3341" y="679"/>
                </a:lnTo>
                <a:lnTo>
                  <a:pt x="3343" y="691"/>
                </a:lnTo>
                <a:lnTo>
                  <a:pt x="3346" y="702"/>
                </a:lnTo>
                <a:lnTo>
                  <a:pt x="3351" y="716"/>
                </a:lnTo>
                <a:lnTo>
                  <a:pt x="3361" y="728"/>
                </a:lnTo>
                <a:lnTo>
                  <a:pt x="3376" y="736"/>
                </a:lnTo>
                <a:lnTo>
                  <a:pt x="3395" y="744"/>
                </a:lnTo>
                <a:lnTo>
                  <a:pt x="3420" y="749"/>
                </a:lnTo>
                <a:lnTo>
                  <a:pt x="3452" y="751"/>
                </a:lnTo>
                <a:lnTo>
                  <a:pt x="3476" y="749"/>
                </a:lnTo>
                <a:lnTo>
                  <a:pt x="3497" y="741"/>
                </a:lnTo>
                <a:lnTo>
                  <a:pt x="3514" y="731"/>
                </a:lnTo>
                <a:lnTo>
                  <a:pt x="3528" y="718"/>
                </a:lnTo>
                <a:lnTo>
                  <a:pt x="3536" y="702"/>
                </a:lnTo>
                <a:lnTo>
                  <a:pt x="3538" y="686"/>
                </a:lnTo>
                <a:lnTo>
                  <a:pt x="3536" y="669"/>
                </a:lnTo>
                <a:lnTo>
                  <a:pt x="3526" y="654"/>
                </a:lnTo>
                <a:lnTo>
                  <a:pt x="3509" y="638"/>
                </a:lnTo>
                <a:lnTo>
                  <a:pt x="3486" y="627"/>
                </a:lnTo>
                <a:lnTo>
                  <a:pt x="3455" y="620"/>
                </a:lnTo>
                <a:lnTo>
                  <a:pt x="3440" y="617"/>
                </a:lnTo>
                <a:lnTo>
                  <a:pt x="3420" y="613"/>
                </a:lnTo>
                <a:lnTo>
                  <a:pt x="3398" y="608"/>
                </a:lnTo>
                <a:lnTo>
                  <a:pt x="3373" y="601"/>
                </a:lnTo>
                <a:lnTo>
                  <a:pt x="3346" y="593"/>
                </a:lnTo>
                <a:lnTo>
                  <a:pt x="3319" y="581"/>
                </a:lnTo>
                <a:lnTo>
                  <a:pt x="3292" y="569"/>
                </a:lnTo>
                <a:lnTo>
                  <a:pt x="3267" y="553"/>
                </a:lnTo>
                <a:lnTo>
                  <a:pt x="3243" y="536"/>
                </a:lnTo>
                <a:lnTo>
                  <a:pt x="3223" y="514"/>
                </a:lnTo>
                <a:lnTo>
                  <a:pt x="3206" y="489"/>
                </a:lnTo>
                <a:lnTo>
                  <a:pt x="3196" y="462"/>
                </a:lnTo>
                <a:lnTo>
                  <a:pt x="3191" y="430"/>
                </a:lnTo>
                <a:lnTo>
                  <a:pt x="3193" y="393"/>
                </a:lnTo>
                <a:lnTo>
                  <a:pt x="3201" y="356"/>
                </a:lnTo>
                <a:lnTo>
                  <a:pt x="3216" y="322"/>
                </a:lnTo>
                <a:lnTo>
                  <a:pt x="3237" y="293"/>
                </a:lnTo>
                <a:lnTo>
                  <a:pt x="3262" y="270"/>
                </a:lnTo>
                <a:lnTo>
                  <a:pt x="3290" y="250"/>
                </a:lnTo>
                <a:lnTo>
                  <a:pt x="3324" y="233"/>
                </a:lnTo>
                <a:lnTo>
                  <a:pt x="3361" y="219"/>
                </a:lnTo>
                <a:lnTo>
                  <a:pt x="3402" y="209"/>
                </a:lnTo>
                <a:lnTo>
                  <a:pt x="3442" y="202"/>
                </a:lnTo>
                <a:lnTo>
                  <a:pt x="3486" y="199"/>
                </a:lnTo>
                <a:lnTo>
                  <a:pt x="3531" y="199"/>
                </a:lnTo>
                <a:close/>
                <a:moveTo>
                  <a:pt x="4950" y="7"/>
                </a:moveTo>
                <a:lnTo>
                  <a:pt x="4977" y="9"/>
                </a:lnTo>
                <a:lnTo>
                  <a:pt x="4999" y="10"/>
                </a:lnTo>
                <a:lnTo>
                  <a:pt x="5014" y="10"/>
                </a:lnTo>
                <a:lnTo>
                  <a:pt x="5019" y="12"/>
                </a:lnTo>
                <a:lnTo>
                  <a:pt x="4994" y="133"/>
                </a:lnTo>
                <a:lnTo>
                  <a:pt x="4965" y="135"/>
                </a:lnTo>
                <a:lnTo>
                  <a:pt x="4945" y="140"/>
                </a:lnTo>
                <a:lnTo>
                  <a:pt x="4930" y="147"/>
                </a:lnTo>
                <a:lnTo>
                  <a:pt x="4920" y="159"/>
                </a:lnTo>
                <a:lnTo>
                  <a:pt x="4913" y="172"/>
                </a:lnTo>
                <a:lnTo>
                  <a:pt x="4908" y="189"/>
                </a:lnTo>
                <a:lnTo>
                  <a:pt x="4903" y="209"/>
                </a:lnTo>
                <a:lnTo>
                  <a:pt x="4899" y="226"/>
                </a:lnTo>
                <a:lnTo>
                  <a:pt x="5039" y="226"/>
                </a:lnTo>
                <a:lnTo>
                  <a:pt x="5073" y="69"/>
                </a:lnTo>
                <a:lnTo>
                  <a:pt x="5290" y="69"/>
                </a:lnTo>
                <a:lnTo>
                  <a:pt x="5254" y="226"/>
                </a:lnTo>
                <a:lnTo>
                  <a:pt x="5367" y="226"/>
                </a:lnTo>
                <a:lnTo>
                  <a:pt x="5334" y="377"/>
                </a:lnTo>
                <a:lnTo>
                  <a:pt x="5222" y="377"/>
                </a:lnTo>
                <a:lnTo>
                  <a:pt x="5162" y="662"/>
                </a:lnTo>
                <a:lnTo>
                  <a:pt x="5159" y="677"/>
                </a:lnTo>
                <a:lnTo>
                  <a:pt x="5157" y="692"/>
                </a:lnTo>
                <a:lnTo>
                  <a:pt x="5159" y="709"/>
                </a:lnTo>
                <a:lnTo>
                  <a:pt x="5167" y="718"/>
                </a:lnTo>
                <a:lnTo>
                  <a:pt x="5179" y="723"/>
                </a:lnTo>
                <a:lnTo>
                  <a:pt x="5196" y="724"/>
                </a:lnTo>
                <a:lnTo>
                  <a:pt x="5214" y="726"/>
                </a:lnTo>
                <a:lnTo>
                  <a:pt x="5231" y="726"/>
                </a:lnTo>
                <a:lnTo>
                  <a:pt x="5246" y="726"/>
                </a:lnTo>
                <a:lnTo>
                  <a:pt x="5256" y="724"/>
                </a:lnTo>
                <a:lnTo>
                  <a:pt x="5261" y="724"/>
                </a:lnTo>
                <a:lnTo>
                  <a:pt x="5224" y="872"/>
                </a:lnTo>
                <a:lnTo>
                  <a:pt x="5219" y="874"/>
                </a:lnTo>
                <a:lnTo>
                  <a:pt x="5206" y="874"/>
                </a:lnTo>
                <a:lnTo>
                  <a:pt x="5182" y="876"/>
                </a:lnTo>
                <a:lnTo>
                  <a:pt x="5155" y="877"/>
                </a:lnTo>
                <a:lnTo>
                  <a:pt x="5123" y="877"/>
                </a:lnTo>
                <a:lnTo>
                  <a:pt x="5090" y="877"/>
                </a:lnTo>
                <a:lnTo>
                  <a:pt x="5056" y="874"/>
                </a:lnTo>
                <a:lnTo>
                  <a:pt x="5024" y="871"/>
                </a:lnTo>
                <a:lnTo>
                  <a:pt x="4995" y="862"/>
                </a:lnTo>
                <a:lnTo>
                  <a:pt x="4973" y="850"/>
                </a:lnTo>
                <a:lnTo>
                  <a:pt x="4960" y="840"/>
                </a:lnTo>
                <a:lnTo>
                  <a:pt x="4948" y="829"/>
                </a:lnTo>
                <a:lnTo>
                  <a:pt x="4940" y="813"/>
                </a:lnTo>
                <a:lnTo>
                  <a:pt x="4931" y="793"/>
                </a:lnTo>
                <a:lnTo>
                  <a:pt x="4928" y="768"/>
                </a:lnTo>
                <a:lnTo>
                  <a:pt x="4928" y="739"/>
                </a:lnTo>
                <a:lnTo>
                  <a:pt x="4933" y="706"/>
                </a:lnTo>
                <a:lnTo>
                  <a:pt x="5005" y="377"/>
                </a:lnTo>
                <a:lnTo>
                  <a:pt x="4876" y="377"/>
                </a:lnTo>
                <a:lnTo>
                  <a:pt x="4766" y="876"/>
                </a:lnTo>
                <a:lnTo>
                  <a:pt x="4534" y="876"/>
                </a:lnTo>
                <a:lnTo>
                  <a:pt x="4644" y="377"/>
                </a:lnTo>
                <a:lnTo>
                  <a:pt x="4522" y="377"/>
                </a:lnTo>
                <a:lnTo>
                  <a:pt x="4556" y="226"/>
                </a:lnTo>
                <a:lnTo>
                  <a:pt x="4674" y="226"/>
                </a:lnTo>
                <a:lnTo>
                  <a:pt x="4684" y="180"/>
                </a:lnTo>
                <a:lnTo>
                  <a:pt x="4696" y="143"/>
                </a:lnTo>
                <a:lnTo>
                  <a:pt x="4707" y="113"/>
                </a:lnTo>
                <a:lnTo>
                  <a:pt x="4723" y="88"/>
                </a:lnTo>
                <a:lnTo>
                  <a:pt x="4741" y="64"/>
                </a:lnTo>
                <a:lnTo>
                  <a:pt x="4763" y="46"/>
                </a:lnTo>
                <a:lnTo>
                  <a:pt x="4788" y="31"/>
                </a:lnTo>
                <a:lnTo>
                  <a:pt x="4817" y="21"/>
                </a:lnTo>
                <a:lnTo>
                  <a:pt x="4851" y="14"/>
                </a:lnTo>
                <a:lnTo>
                  <a:pt x="4884" y="9"/>
                </a:lnTo>
                <a:lnTo>
                  <a:pt x="4918" y="7"/>
                </a:lnTo>
                <a:lnTo>
                  <a:pt x="4950" y="7"/>
                </a:lnTo>
                <a:close/>
                <a:moveTo>
                  <a:pt x="1200" y="0"/>
                </a:moveTo>
                <a:lnTo>
                  <a:pt x="1438" y="0"/>
                </a:lnTo>
                <a:lnTo>
                  <a:pt x="1406" y="143"/>
                </a:lnTo>
                <a:lnTo>
                  <a:pt x="1170" y="143"/>
                </a:lnTo>
                <a:lnTo>
                  <a:pt x="1200" y="0"/>
                </a:lnTo>
                <a:close/>
                <a:moveTo>
                  <a:pt x="196" y="0"/>
                </a:moveTo>
                <a:lnTo>
                  <a:pt x="544" y="0"/>
                </a:lnTo>
                <a:lnTo>
                  <a:pt x="557" y="490"/>
                </a:lnTo>
                <a:lnTo>
                  <a:pt x="793" y="0"/>
                </a:lnTo>
                <a:lnTo>
                  <a:pt x="1141" y="0"/>
                </a:lnTo>
                <a:lnTo>
                  <a:pt x="946" y="877"/>
                </a:lnTo>
                <a:lnTo>
                  <a:pt x="694" y="877"/>
                </a:lnTo>
                <a:lnTo>
                  <a:pt x="798" y="406"/>
                </a:lnTo>
                <a:lnTo>
                  <a:pt x="562" y="877"/>
                </a:lnTo>
                <a:lnTo>
                  <a:pt x="382" y="877"/>
                </a:lnTo>
                <a:lnTo>
                  <a:pt x="372" y="406"/>
                </a:lnTo>
                <a:lnTo>
                  <a:pt x="254" y="877"/>
                </a:lnTo>
                <a:lnTo>
                  <a:pt x="0" y="877"/>
                </a:lnTo>
                <a:lnTo>
                  <a:pt x="196" y="0"/>
                </a:lnTo>
                <a:close/>
              </a:path>
            </a:pathLst>
          </a:custGeom>
          <a:solidFill>
            <a:srgbClr val="FFFFFF"/>
          </a:solidFill>
          <a:ln w="0">
            <a:noFill/>
            <a:prstDash val="solid"/>
            <a:round/>
            <a:headEnd/>
            <a:tailEnd/>
          </a:ln>
        </p:spPr>
        <p:txBody>
          <a:bodyPr vert="horz" wrap="square" lIns="0" tIns="0" rIns="0" bIns="0" numCol="1" anchor="t" anchorCtr="0" compatLnSpc="1">
            <a:prstTxWarp prst="textNoShape">
              <a:avLst/>
            </a:prstTxWarp>
          </a:bodyPr>
          <a:lstStyle/>
          <a:p>
            <a:pPr>
              <a:defRPr/>
            </a:pPr>
            <a:endParaRPr lang="en-US" kern="0">
              <a:solidFill>
                <a:sysClr val="windowText" lastClr="000000"/>
              </a:solidFill>
            </a:endParaRPr>
          </a:p>
        </p:txBody>
      </p:sp>
      <p:sp>
        <p:nvSpPr>
          <p:cNvPr id="27" name="TextBox 26"/>
          <p:cNvSpPr txBox="1"/>
          <p:nvPr userDrawn="1"/>
        </p:nvSpPr>
        <p:spPr>
          <a:xfrm>
            <a:off x="457201" y="2702081"/>
            <a:ext cx="4610099" cy="297261"/>
          </a:xfrm>
          <a:prstGeom prst="rect">
            <a:avLst/>
          </a:prstGeom>
          <a:noFill/>
        </p:spPr>
        <p:txBody>
          <a:bodyPr wrap="square" lIns="0" tIns="0" rIns="0" bIns="0" numCol="1" spcCol="182880" rtlCol="0" anchor="t" anchorCtr="0">
            <a:spAutoFit/>
          </a:bodyPr>
          <a:lstStyle/>
          <a:p>
            <a:pPr>
              <a:lnSpc>
                <a:spcPct val="120000"/>
              </a:lnSpc>
              <a:spcBef>
                <a:spcPts val="600"/>
              </a:spcBef>
            </a:pPr>
            <a:r>
              <a:rPr lang="en-US" sz="805" cap="all" dirty="0" smtClean="0">
                <a:solidFill>
                  <a:srgbClr val="FFFFFF"/>
                </a:solidFill>
              </a:rPr>
              <a:t>Microsoft </a:t>
            </a:r>
            <a:r>
              <a:rPr lang="en-US" sz="805" cap="all" dirty="0">
                <a:solidFill>
                  <a:srgbClr val="FFFFFF"/>
                </a:solidFill>
              </a:rPr>
              <a:t>makes no warranties, express, implied or statutory, as to the information in this presentation.</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3330" y="360641"/>
            <a:ext cx="2527011" cy="597460"/>
          </a:xfrm>
          <a:prstGeom prst="rect">
            <a:avLst/>
          </a:prstGeom>
        </p:spPr>
      </p:pic>
    </p:spTree>
    <p:extLst>
      <p:ext uri="{BB962C8B-B14F-4D97-AF65-F5344CB8AC3E}">
        <p14:creationId xmlns:p14="http://schemas.microsoft.com/office/powerpoint/2010/main" val="14313776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4_Title Slid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57201" y="2973884"/>
            <a:ext cx="2241550" cy="461665"/>
          </a:xfrm>
        </p:spPr>
        <p:txBody>
          <a:bodyPr wrap="square">
            <a:spAutoFit/>
          </a:bodyPr>
          <a:lstStyle>
            <a:lvl1pPr marL="0" indent="0" algn="l">
              <a:spcBef>
                <a:spcPts val="0"/>
              </a:spcBef>
              <a:buNone/>
              <a:defRPr sz="1200" baseline="0">
                <a:solidFill>
                  <a:schemeClr val="tx1"/>
                </a:solidFill>
              </a:defRPr>
            </a:lvl1pPr>
            <a:lvl2pPr marL="285750" indent="-114300" algn="l">
              <a:spcBef>
                <a:spcPts val="0"/>
              </a:spcBef>
              <a:buFont typeface="Arial" pitchFamily="34" charset="0"/>
              <a:buChar char="•"/>
              <a:defRPr sz="1200">
                <a:solidFill>
                  <a:schemeClr val="tx1">
                    <a:lumMod val="60000"/>
                    <a:lumOff val="40000"/>
                  </a:schemeClr>
                </a:solidFill>
              </a:defRPr>
            </a:lvl2pPr>
            <a:lvl3pPr marL="457200" indent="-114300" algn="l">
              <a:buFont typeface="Arial" pitchFamily="34" charset="0"/>
              <a:buChar char="•"/>
              <a:defRPr sz="1200">
                <a:solidFill>
                  <a:schemeClr val="tx1">
                    <a:tint val="75000"/>
                  </a:schemeClr>
                </a:solidFill>
              </a:defRPr>
            </a:lvl3pPr>
            <a:lvl4pPr marL="628650" indent="-114300" algn="l">
              <a:buFont typeface="Arial" pitchFamily="34" charset="0"/>
              <a:buChar char="•"/>
              <a:defRPr sz="1200">
                <a:solidFill>
                  <a:schemeClr val="tx1">
                    <a:tint val="75000"/>
                  </a:schemeClr>
                </a:solidFill>
              </a:defRPr>
            </a:lvl4pPr>
            <a:lvl5pPr marL="742950" indent="-114300" algn="l">
              <a:buFont typeface="Arial" pitchFamily="34" charset="0"/>
              <a:buChar char="•"/>
              <a:defRPr sz="1200">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 and title</a:t>
            </a:r>
          </a:p>
        </p:txBody>
      </p:sp>
      <p:sp>
        <p:nvSpPr>
          <p:cNvPr id="16" name="Text Placeholder 8"/>
          <p:cNvSpPr>
            <a:spLocks noGrp="1"/>
          </p:cNvSpPr>
          <p:nvPr>
            <p:ph type="body" sz="quarter" idx="16" hasCustomPrompt="1"/>
          </p:nvPr>
        </p:nvSpPr>
        <p:spPr>
          <a:xfrm>
            <a:off x="457201" y="400123"/>
            <a:ext cx="2241550" cy="230832"/>
          </a:xfrm>
        </p:spPr>
        <p:txBody>
          <a:bodyPr wrap="square">
            <a:spAutoFit/>
          </a:bodyPr>
          <a:lstStyle>
            <a:lvl1pPr marL="0" indent="0">
              <a:buNone/>
              <a:defRPr sz="1200" baseline="0">
                <a:solidFill>
                  <a:schemeClr val="tx1"/>
                </a:solidFill>
              </a:defRPr>
            </a:lvl1pPr>
            <a:lvl2pPr>
              <a:defRPr sz="1200">
                <a:solidFill>
                  <a:schemeClr val="tx2"/>
                </a:solidFill>
              </a:defRPr>
            </a:lvl2pPr>
            <a:lvl3pPr>
              <a:defRPr sz="1200">
                <a:solidFill>
                  <a:schemeClr val="tx2"/>
                </a:solidFill>
              </a:defRPr>
            </a:lvl3pPr>
            <a:lvl4pPr>
              <a:defRPr sz="1200">
                <a:solidFill>
                  <a:schemeClr val="tx2"/>
                </a:solidFill>
              </a:defRPr>
            </a:lvl4pPr>
            <a:lvl5pPr marL="685800" indent="0">
              <a:buNone/>
              <a:defRPr sz="1200">
                <a:solidFill>
                  <a:schemeClr val="tx2"/>
                </a:solidFill>
              </a:defRPr>
            </a:lvl5pPr>
          </a:lstStyle>
          <a:p>
            <a:pPr lvl="0"/>
            <a:r>
              <a:rPr lang="en-US" dirty="0" smtClean="0"/>
              <a:t>Click to edit presentation date</a:t>
            </a:r>
          </a:p>
        </p:txBody>
      </p:sp>
      <p:sp>
        <p:nvSpPr>
          <p:cNvPr id="54" name="Title Placeholder 1"/>
          <p:cNvSpPr>
            <a:spLocks noGrp="1"/>
          </p:cNvSpPr>
          <p:nvPr>
            <p:ph type="title" hasCustomPrompt="1"/>
          </p:nvPr>
        </p:nvSpPr>
        <p:spPr>
          <a:xfrm>
            <a:off x="457201" y="1767840"/>
            <a:ext cx="2241550" cy="360548"/>
          </a:xfrm>
          <a:prstGeom prst="rect">
            <a:avLst/>
          </a:prstGeom>
        </p:spPr>
        <p:txBody>
          <a:bodyPr vert="horz" wrap="square" lIns="0" tIns="0" rIns="0" bIns="0" rtlCol="0" anchor="t" anchorCtr="0">
            <a:spAutoFit/>
          </a:bodyPr>
          <a:lstStyle>
            <a:lvl1pPr>
              <a:defRPr>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83661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Click to edit agenda title</a:t>
            </a:r>
            <a:endParaRPr lang="en-US" dirty="0"/>
          </a:p>
        </p:txBody>
      </p:sp>
      <p:sp>
        <p:nvSpPr>
          <p:cNvPr id="3" name="Date Placeholder 2"/>
          <p:cNvSpPr>
            <a:spLocks noGrp="1"/>
          </p:cNvSpPr>
          <p:nvPr>
            <p:ph type="dt" sz="half" idx="10"/>
          </p:nvPr>
        </p:nvSpPr>
        <p:spPr/>
        <p:txBody>
          <a:bodyPr/>
          <a:lstStyle/>
          <a:p>
            <a:fld id="{984C72D0-6B3C-4F1B-B9AF-3DAF11BDA829}" type="datetime1">
              <a:rPr lang="en-US" smtClean="0">
                <a:solidFill>
                  <a:srgbClr val="787878">
                    <a:lumMod val="60000"/>
                    <a:lumOff val="40000"/>
                  </a:srgbClr>
                </a:solidFill>
              </a:rPr>
              <a:pPr/>
              <a:t>7/4/2014</a:t>
            </a:fld>
            <a:endParaRPr lang="en-US">
              <a:solidFill>
                <a:srgbClr val="787878">
                  <a:lumMod val="60000"/>
                  <a:lumOff val="40000"/>
                </a:srgbClr>
              </a:solidFill>
            </a:endParaRPr>
          </a:p>
        </p:txBody>
      </p:sp>
      <p:sp>
        <p:nvSpPr>
          <p:cNvPr id="4" name="Footer Placeholder 3"/>
          <p:cNvSpPr>
            <a:spLocks noGrp="1"/>
          </p:cNvSpPr>
          <p:nvPr>
            <p:ph type="ftr" sz="quarter" idx="11"/>
          </p:nvPr>
        </p:nvSpPr>
        <p:spPr/>
        <p:txBody>
          <a:bodyPr/>
          <a:lstStyle/>
          <a:p>
            <a:endParaRPr lang="en-US" dirty="0">
              <a:solidFill>
                <a:srgbClr val="787878">
                  <a:lumMod val="60000"/>
                  <a:lumOff val="40000"/>
                </a:srgb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srgbClr val="787878">
                    <a:lumMod val="60000"/>
                    <a:lumOff val="40000"/>
                  </a:srgbClr>
                </a:solidFill>
              </a:rPr>
              <a:pPr/>
              <a:t>‹Nº›</a:t>
            </a:fld>
            <a:endParaRPr lang="en-US">
              <a:solidFill>
                <a:srgbClr val="787878">
                  <a:lumMod val="60000"/>
                  <a:lumOff val="40000"/>
                </a:srgbClr>
              </a:solidFill>
            </a:endParaRPr>
          </a:p>
        </p:txBody>
      </p:sp>
      <p:sp>
        <p:nvSpPr>
          <p:cNvPr id="6" name="Content Placeholder 6"/>
          <p:cNvSpPr>
            <a:spLocks noGrp="1"/>
          </p:cNvSpPr>
          <p:nvPr>
            <p:ph sz="quarter" idx="14"/>
          </p:nvPr>
        </p:nvSpPr>
        <p:spPr>
          <a:xfrm>
            <a:off x="381000" y="1428750"/>
            <a:ext cx="8382000" cy="3165872"/>
          </a:xfrm>
        </p:spPr>
        <p:txBody>
          <a:bodyPr>
            <a:normAutofit/>
          </a:bodyPr>
          <a:lstStyle>
            <a:lvl1pPr marL="347588" indent="-347588">
              <a:buFont typeface="Wingdings" pitchFamily="2" charset="2"/>
              <a:buChar char="§"/>
              <a:defRPr sz="3600">
                <a:solidFill>
                  <a:schemeClr val="tx1"/>
                </a:solidFill>
              </a:defRPr>
            </a:lvl1pPr>
            <a:lvl2pPr marL="798341" indent="-341240">
              <a:buFont typeface="Wingdings" pitchFamily="2" charset="2"/>
              <a:buChar char="§"/>
              <a:defRPr sz="3600">
                <a:solidFill>
                  <a:schemeClr val="tx1"/>
                </a:solidFill>
              </a:defRPr>
            </a:lvl2pPr>
            <a:lvl3pPr marL="1261790" indent="-347588">
              <a:buFont typeface="Wingdings" pitchFamily="2" charset="2"/>
              <a:buChar char="§"/>
              <a:defRPr sz="3600">
                <a:solidFill>
                  <a:schemeClr val="tx1"/>
                </a:solidFill>
              </a:defRPr>
            </a:lvl3pPr>
            <a:lvl4pPr marL="1712541" indent="-341240">
              <a:buFont typeface="Wingdings" pitchFamily="2" charset="2"/>
              <a:buChar char="§"/>
              <a:defRPr sz="3600">
                <a:solidFill>
                  <a:schemeClr val="tx1"/>
                </a:solidFill>
              </a:defRPr>
            </a:lvl4pPr>
            <a:lvl5pPr marL="2175992" indent="-347588">
              <a:buFont typeface="Wingdings" pitchFamily="2" charset="2"/>
              <a:buChar char="§"/>
              <a:defRPr sz="3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1998162"/>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title</a:t>
            </a:r>
            <a:endParaRPr lang="en-US" dirty="0"/>
          </a:p>
        </p:txBody>
      </p:sp>
      <p:sp>
        <p:nvSpPr>
          <p:cNvPr id="3" name="Content Placeholder 2"/>
          <p:cNvSpPr>
            <a:spLocks noGrp="1"/>
          </p:cNvSpPr>
          <p:nvPr>
            <p:ph idx="1"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29D28D06-218E-4EE5-AC47-A9F3FEC497C6}" type="datetime1">
              <a:rPr lang="en-US" smtClean="0">
                <a:solidFill>
                  <a:srgbClr val="787878">
                    <a:lumMod val="60000"/>
                    <a:lumOff val="40000"/>
                  </a:srgbClr>
                </a:solidFill>
              </a:rPr>
              <a:pPr/>
              <a:t>7/4/2014</a:t>
            </a:fld>
            <a:endParaRPr lang="en-US">
              <a:solidFill>
                <a:srgbClr val="787878">
                  <a:lumMod val="60000"/>
                  <a:lumOff val="40000"/>
                </a:srgbClr>
              </a:solidFill>
            </a:endParaRPr>
          </a:p>
        </p:txBody>
      </p:sp>
      <p:sp>
        <p:nvSpPr>
          <p:cNvPr id="5" name="Footer Placeholder 4"/>
          <p:cNvSpPr>
            <a:spLocks noGrp="1"/>
          </p:cNvSpPr>
          <p:nvPr>
            <p:ph type="ftr" sz="quarter" idx="11"/>
          </p:nvPr>
        </p:nvSpPr>
        <p:spPr/>
        <p:txBody>
          <a:bodyPr/>
          <a:lstStyle/>
          <a:p>
            <a:endParaRPr lang="en-US">
              <a:solidFill>
                <a:srgbClr val="787878">
                  <a:lumMod val="60000"/>
                  <a:lumOff val="40000"/>
                </a:srgb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srgbClr val="787878">
                    <a:lumMod val="60000"/>
                    <a:lumOff val="40000"/>
                  </a:srgbClr>
                </a:solidFill>
              </a:rPr>
              <a:pPr/>
              <a:t>‹Nº›</a:t>
            </a:fld>
            <a:endParaRPr lang="en-US">
              <a:solidFill>
                <a:srgbClr val="787878">
                  <a:lumMod val="60000"/>
                  <a:lumOff val="40000"/>
                </a:srgbClr>
              </a:solidFill>
            </a:endParaRPr>
          </a:p>
        </p:txBody>
      </p:sp>
    </p:spTree>
    <p:extLst>
      <p:ext uri="{BB962C8B-B14F-4D97-AF65-F5344CB8AC3E}">
        <p14:creationId xmlns:p14="http://schemas.microsoft.com/office/powerpoint/2010/main" val="3536971758"/>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387798"/>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CFA32F-117F-49BC-9AF7-64DA2146C1B0}" type="datetimeFigureOut">
              <a:rPr lang="en-US" smtClean="0">
                <a:solidFill>
                  <a:prstClr val="black">
                    <a:tint val="75000"/>
                  </a:prstClr>
                </a:solidFill>
              </a:rPr>
              <a:pPr/>
              <a:t>7/4/2014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940DBE62-276F-4208-9DFD-0E7B9C117CC9}" type="slidenum">
              <a:rPr lang="en-US" smtClean="0">
                <a:solidFill>
                  <a:prstClr val="black">
                    <a:tint val="75000"/>
                  </a:prstClr>
                </a:solidFill>
              </a:rPr>
              <a:pPr/>
              <a:t>‹Nº›</a:t>
            </a:fld>
            <a:endParaRPr lang="en-US">
              <a:solidFill>
                <a:prstClr val="black">
                  <a:tint val="75000"/>
                </a:prstClr>
              </a:solidFill>
            </a:endParaRPr>
          </a:p>
        </p:txBody>
      </p:sp>
    </p:spTree>
    <p:extLst>
      <p:ext uri="{BB962C8B-B14F-4D97-AF65-F5344CB8AC3E}">
        <p14:creationId xmlns:p14="http://schemas.microsoft.com/office/powerpoint/2010/main" val="812248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Title Slid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57201" y="2973884"/>
            <a:ext cx="2241550" cy="461665"/>
          </a:xfrm>
        </p:spPr>
        <p:txBody>
          <a:bodyPr wrap="square">
            <a:spAutoFit/>
          </a:bodyPr>
          <a:lstStyle>
            <a:lvl1pPr marL="0" indent="0" algn="l">
              <a:spcBef>
                <a:spcPts val="0"/>
              </a:spcBef>
              <a:buNone/>
              <a:defRPr sz="1200" baseline="0">
                <a:solidFill>
                  <a:schemeClr val="tx1"/>
                </a:solidFill>
              </a:defRPr>
            </a:lvl1pPr>
            <a:lvl2pPr marL="285750" indent="-114300" algn="l">
              <a:spcBef>
                <a:spcPts val="0"/>
              </a:spcBef>
              <a:buFont typeface="Arial" pitchFamily="34" charset="0"/>
              <a:buChar char="•"/>
              <a:defRPr sz="1200">
                <a:solidFill>
                  <a:schemeClr val="tx1">
                    <a:lumMod val="60000"/>
                    <a:lumOff val="40000"/>
                  </a:schemeClr>
                </a:solidFill>
              </a:defRPr>
            </a:lvl2pPr>
            <a:lvl3pPr marL="457200" indent="-114300" algn="l">
              <a:buFont typeface="Arial" pitchFamily="34" charset="0"/>
              <a:buChar char="•"/>
              <a:defRPr sz="1200">
                <a:solidFill>
                  <a:schemeClr val="tx1">
                    <a:tint val="75000"/>
                  </a:schemeClr>
                </a:solidFill>
              </a:defRPr>
            </a:lvl3pPr>
            <a:lvl4pPr marL="628650" indent="-114300" algn="l">
              <a:buFont typeface="Arial" pitchFamily="34" charset="0"/>
              <a:buChar char="•"/>
              <a:defRPr sz="1200">
                <a:solidFill>
                  <a:schemeClr val="tx1">
                    <a:tint val="75000"/>
                  </a:schemeClr>
                </a:solidFill>
              </a:defRPr>
            </a:lvl4pPr>
            <a:lvl5pPr marL="742950" indent="-114300" algn="l">
              <a:buFont typeface="Arial" pitchFamily="34" charset="0"/>
              <a:buChar char="•"/>
              <a:defRPr sz="1200">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 and title</a:t>
            </a:r>
          </a:p>
        </p:txBody>
      </p:sp>
      <p:sp>
        <p:nvSpPr>
          <p:cNvPr id="16" name="Text Placeholder 8"/>
          <p:cNvSpPr>
            <a:spLocks noGrp="1"/>
          </p:cNvSpPr>
          <p:nvPr>
            <p:ph type="body" sz="quarter" idx="16" hasCustomPrompt="1"/>
          </p:nvPr>
        </p:nvSpPr>
        <p:spPr>
          <a:xfrm>
            <a:off x="457201" y="400123"/>
            <a:ext cx="2241550" cy="230832"/>
          </a:xfrm>
        </p:spPr>
        <p:txBody>
          <a:bodyPr wrap="square">
            <a:spAutoFit/>
          </a:bodyPr>
          <a:lstStyle>
            <a:lvl1pPr marL="0" indent="0">
              <a:buNone/>
              <a:defRPr sz="1200" baseline="0">
                <a:solidFill>
                  <a:schemeClr val="tx1"/>
                </a:solidFill>
              </a:defRPr>
            </a:lvl1pPr>
            <a:lvl2pPr>
              <a:defRPr sz="1200">
                <a:solidFill>
                  <a:schemeClr val="tx2"/>
                </a:solidFill>
              </a:defRPr>
            </a:lvl2pPr>
            <a:lvl3pPr>
              <a:defRPr sz="1200">
                <a:solidFill>
                  <a:schemeClr val="tx2"/>
                </a:solidFill>
              </a:defRPr>
            </a:lvl3pPr>
            <a:lvl4pPr>
              <a:defRPr sz="1200">
                <a:solidFill>
                  <a:schemeClr val="tx2"/>
                </a:solidFill>
              </a:defRPr>
            </a:lvl4pPr>
            <a:lvl5pPr marL="685800" indent="0">
              <a:buNone/>
              <a:defRPr sz="1200">
                <a:solidFill>
                  <a:schemeClr val="tx2"/>
                </a:solidFill>
              </a:defRPr>
            </a:lvl5pPr>
          </a:lstStyle>
          <a:p>
            <a:pPr lvl="0"/>
            <a:r>
              <a:rPr lang="en-US" dirty="0" smtClean="0"/>
              <a:t>Click to edit presentation date</a:t>
            </a:r>
          </a:p>
        </p:txBody>
      </p:sp>
      <p:sp>
        <p:nvSpPr>
          <p:cNvPr id="54" name="Title Placeholder 1"/>
          <p:cNvSpPr>
            <a:spLocks noGrp="1"/>
          </p:cNvSpPr>
          <p:nvPr>
            <p:ph type="title" hasCustomPrompt="1"/>
          </p:nvPr>
        </p:nvSpPr>
        <p:spPr>
          <a:xfrm>
            <a:off x="457201" y="1767840"/>
            <a:ext cx="2241550" cy="360548"/>
          </a:xfrm>
          <a:prstGeom prst="rect">
            <a:avLst/>
          </a:prstGeom>
        </p:spPr>
        <p:txBody>
          <a:bodyPr vert="horz" wrap="square" lIns="0" tIns="0" rIns="0" bIns="0" rtlCol="0" anchor="t" anchorCtr="0">
            <a:spAutoFit/>
          </a:bodyPr>
          <a:lstStyle>
            <a:lvl1pPr>
              <a:defRPr>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13381351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7" name="Text Placeholder 16"/>
          <p:cNvSpPr>
            <a:spLocks noGrp="1"/>
          </p:cNvSpPr>
          <p:nvPr>
            <p:ph type="body" sz="quarter" idx="21" hasCustomPrompt="1"/>
          </p:nvPr>
        </p:nvSpPr>
        <p:spPr>
          <a:xfrm>
            <a:off x="457200" y="1744663"/>
            <a:ext cx="8229600" cy="2755900"/>
          </a:xfrm>
        </p:spPr>
        <p:txBody>
          <a:bodyPr/>
          <a:lstStyle>
            <a:lvl2pPr marL="574675" indent="-114300">
              <a:defRPr/>
            </a:lvl2pPr>
            <a:lvl3pPr marL="1028700" indent="-114300">
              <a:defRPr/>
            </a:lvl3pPr>
            <a:lvl4pPr marL="1489075" indent="-114300">
              <a:defRPr/>
            </a:lvl4pPr>
            <a:lvl5pPr marL="1943100" indent="-11430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itle 10"/>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12"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3" name="Date Placeholder 12"/>
          <p:cNvSpPr>
            <a:spLocks noGrp="1"/>
          </p:cNvSpPr>
          <p:nvPr>
            <p:ph type="dt" sz="half" idx="18"/>
          </p:nvPr>
        </p:nvSpPr>
        <p:spPr/>
        <p:txBody>
          <a:bodyPr/>
          <a:lstStyle/>
          <a:p>
            <a:fld id="{6DD3B76A-C5DE-4B9A-BEAE-BBF0DC17AAA8}" type="datetime1">
              <a:rPr lang="en-US" smtClean="0"/>
              <a:t>7/4/2014</a:t>
            </a:fld>
            <a:endParaRPr lang="en-US" dirty="0"/>
          </a:p>
        </p:txBody>
      </p:sp>
      <p:sp>
        <p:nvSpPr>
          <p:cNvPr id="14" name="Footer Placeholder 13"/>
          <p:cNvSpPr>
            <a:spLocks noGrp="1"/>
          </p:cNvSpPr>
          <p:nvPr>
            <p:ph type="ftr" sz="quarter" idx="19"/>
          </p:nvPr>
        </p:nvSpPr>
        <p:spPr/>
        <p:txBody>
          <a:bodyPr/>
          <a:lstStyle/>
          <a:p>
            <a:r>
              <a:rPr lang="en-US" smtClean="0"/>
              <a:t>Microsoft confidential</a:t>
            </a:r>
            <a:endParaRPr lang="en-US" dirty="0"/>
          </a:p>
        </p:txBody>
      </p:sp>
      <p:sp>
        <p:nvSpPr>
          <p:cNvPr id="15" name="Slide Number Placeholder 14"/>
          <p:cNvSpPr>
            <a:spLocks noGrp="1"/>
          </p:cNvSpPr>
          <p:nvPr>
            <p:ph type="sldNum" sz="quarter" idx="20"/>
          </p:nvPr>
        </p:nvSpPr>
        <p:spPr/>
        <p:txBody>
          <a:bodyPr/>
          <a:lstStyle/>
          <a:p>
            <a:fld id="{B6F15528-21DE-4FAA-801E-634DDDAF4B2B}" type="slidenum">
              <a:rPr lang="en-US" smtClean="0"/>
              <a:pPr/>
              <a:t>‹Nº›</a:t>
            </a:fld>
            <a:endParaRPr lang="en-US" dirty="0"/>
          </a:p>
        </p:txBody>
      </p:sp>
    </p:spTree>
    <p:extLst>
      <p:ext uri="{BB962C8B-B14F-4D97-AF65-F5344CB8AC3E}">
        <p14:creationId xmlns:p14="http://schemas.microsoft.com/office/powerpoint/2010/main" val="40791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25" name="Text Placeholder 21"/>
          <p:cNvSpPr>
            <a:spLocks noGrp="1"/>
          </p:cNvSpPr>
          <p:nvPr>
            <p:ph type="body" sz="quarter" idx="22" hasCustomPrompt="1"/>
          </p:nvPr>
        </p:nvSpPr>
        <p:spPr>
          <a:xfrm>
            <a:off x="4054475" y="1744663"/>
            <a:ext cx="3433763" cy="27559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Text Placeholder 21"/>
          <p:cNvSpPr>
            <a:spLocks noGrp="1"/>
          </p:cNvSpPr>
          <p:nvPr>
            <p:ph type="body" sz="quarter" idx="21" hasCustomPrompt="1"/>
          </p:nvPr>
        </p:nvSpPr>
        <p:spPr>
          <a:xfrm>
            <a:off x="457200" y="1744663"/>
            <a:ext cx="3433763" cy="27559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6" name="Date Placeholder 15"/>
          <p:cNvSpPr>
            <a:spLocks noGrp="1"/>
          </p:cNvSpPr>
          <p:nvPr>
            <p:ph type="dt" sz="half" idx="18"/>
          </p:nvPr>
        </p:nvSpPr>
        <p:spPr/>
        <p:txBody>
          <a:bodyPr/>
          <a:lstStyle/>
          <a:p>
            <a:fld id="{E7AB34F0-2EF5-4F59-83F0-0A2CA5B1ABC0}" type="datetime1">
              <a:rPr lang="en-US" smtClean="0"/>
              <a:t>7/4/2014</a:t>
            </a:fld>
            <a:endParaRPr lang="en-US" dirty="0"/>
          </a:p>
        </p:txBody>
      </p:sp>
      <p:sp>
        <p:nvSpPr>
          <p:cNvPr id="17" name="Footer Placeholder 16"/>
          <p:cNvSpPr>
            <a:spLocks noGrp="1"/>
          </p:cNvSpPr>
          <p:nvPr>
            <p:ph type="ftr" sz="quarter" idx="19"/>
          </p:nvPr>
        </p:nvSpPr>
        <p:spPr/>
        <p:txBody>
          <a:bodyPr/>
          <a:lstStyle/>
          <a:p>
            <a:r>
              <a:rPr lang="en-US" smtClean="0"/>
              <a:t>Microsoft confidential</a:t>
            </a:r>
            <a:endParaRPr lang="en-US" dirty="0"/>
          </a:p>
        </p:txBody>
      </p:sp>
      <p:sp>
        <p:nvSpPr>
          <p:cNvPr id="19" name="Slide Number Placeholder 18"/>
          <p:cNvSpPr>
            <a:spLocks noGrp="1"/>
          </p:cNvSpPr>
          <p:nvPr>
            <p:ph type="sldNum" sz="quarter" idx="20"/>
          </p:nvPr>
        </p:nvSpPr>
        <p:spPr/>
        <p:txBody>
          <a:bodyPr/>
          <a:lstStyle/>
          <a:p>
            <a:fld id="{B6F15528-21DE-4FAA-801E-634DDDAF4B2B}" type="slidenum">
              <a:rPr lang="en-US" smtClean="0"/>
              <a:pPr/>
              <a:t>‹Nº›</a:t>
            </a:fld>
            <a:endParaRPr lang="en-US" dirty="0"/>
          </a:p>
        </p:txBody>
      </p:sp>
      <p:sp>
        <p:nvSpPr>
          <p:cNvPr id="20" name="Title 19"/>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Tree>
    <p:extLst>
      <p:ext uri="{BB962C8B-B14F-4D97-AF65-F5344CB8AC3E}">
        <p14:creationId xmlns:p14="http://schemas.microsoft.com/office/powerpoint/2010/main" val="4137798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s With Headings">
    <p:spTree>
      <p:nvGrpSpPr>
        <p:cNvPr id="1" name=""/>
        <p:cNvGrpSpPr/>
        <p:nvPr/>
      </p:nvGrpSpPr>
      <p:grpSpPr>
        <a:xfrm>
          <a:off x="0" y="0"/>
          <a:ext cx="0" cy="0"/>
          <a:chOff x="0" y="0"/>
          <a:chExt cx="0" cy="0"/>
        </a:xfrm>
      </p:grpSpPr>
      <p:sp>
        <p:nvSpPr>
          <p:cNvPr id="26" name="Text Placeholder 13"/>
          <p:cNvSpPr>
            <a:spLocks noGrp="1"/>
          </p:cNvSpPr>
          <p:nvPr>
            <p:ph type="body" sz="quarter" idx="19"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8" name="Date Placeholder 17"/>
          <p:cNvSpPr>
            <a:spLocks noGrp="1"/>
          </p:cNvSpPr>
          <p:nvPr>
            <p:ph type="dt" sz="half" idx="20"/>
          </p:nvPr>
        </p:nvSpPr>
        <p:spPr/>
        <p:txBody>
          <a:bodyPr/>
          <a:lstStyle/>
          <a:p>
            <a:fld id="{519E6589-18A9-445E-BF30-CD70E2BF8219}" type="datetime1">
              <a:rPr lang="en-US" smtClean="0"/>
              <a:t>7/4/2014</a:t>
            </a:fld>
            <a:endParaRPr lang="en-US" dirty="0"/>
          </a:p>
        </p:txBody>
      </p:sp>
      <p:sp>
        <p:nvSpPr>
          <p:cNvPr id="25" name="Footer Placeholder 24"/>
          <p:cNvSpPr>
            <a:spLocks noGrp="1"/>
          </p:cNvSpPr>
          <p:nvPr>
            <p:ph type="ftr" sz="quarter" idx="21"/>
          </p:nvPr>
        </p:nvSpPr>
        <p:spPr/>
        <p:txBody>
          <a:bodyPr/>
          <a:lstStyle/>
          <a:p>
            <a:r>
              <a:rPr lang="en-US" smtClean="0"/>
              <a:t>Microsoft confidential</a:t>
            </a:r>
            <a:endParaRPr lang="en-US" dirty="0"/>
          </a:p>
        </p:txBody>
      </p:sp>
      <p:sp>
        <p:nvSpPr>
          <p:cNvPr id="27" name="Slide Number Placeholder 26"/>
          <p:cNvSpPr>
            <a:spLocks noGrp="1"/>
          </p:cNvSpPr>
          <p:nvPr>
            <p:ph type="sldNum" sz="quarter" idx="22"/>
          </p:nvPr>
        </p:nvSpPr>
        <p:spPr/>
        <p:txBody>
          <a:bodyPr/>
          <a:lstStyle/>
          <a:p>
            <a:fld id="{B6F15528-21DE-4FAA-801E-634DDDAF4B2B}" type="slidenum">
              <a:rPr lang="en-US" smtClean="0"/>
              <a:pPr/>
              <a:t>‹Nº›</a:t>
            </a:fld>
            <a:endParaRPr lang="en-US" dirty="0"/>
          </a:p>
        </p:txBody>
      </p:sp>
      <p:sp>
        <p:nvSpPr>
          <p:cNvPr id="28" name="Title 27"/>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39" name="Text Placeholder 24"/>
          <p:cNvSpPr>
            <a:spLocks noGrp="1"/>
          </p:cNvSpPr>
          <p:nvPr>
            <p:ph type="body" sz="quarter" idx="25" hasCustomPrompt="1"/>
          </p:nvPr>
        </p:nvSpPr>
        <p:spPr>
          <a:xfrm>
            <a:off x="457199" y="1792289"/>
            <a:ext cx="3433764" cy="255306"/>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51" name="Text Placeholder 21"/>
          <p:cNvSpPr>
            <a:spLocks noGrp="1"/>
          </p:cNvSpPr>
          <p:nvPr>
            <p:ph type="body" sz="quarter" idx="26" hasCustomPrompt="1"/>
          </p:nvPr>
        </p:nvSpPr>
        <p:spPr>
          <a:xfrm>
            <a:off x="457199" y="2047595"/>
            <a:ext cx="3433763" cy="2452968"/>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2" name="Text Placeholder 24"/>
          <p:cNvSpPr>
            <a:spLocks noGrp="1"/>
          </p:cNvSpPr>
          <p:nvPr>
            <p:ph type="body" sz="quarter" idx="27" hasCustomPrompt="1"/>
          </p:nvPr>
        </p:nvSpPr>
        <p:spPr>
          <a:xfrm>
            <a:off x="4054475" y="1792289"/>
            <a:ext cx="3433764" cy="255306"/>
          </a:xfrm>
        </p:spPr>
        <p:txBody>
          <a:bodyPr/>
          <a:lstStyle>
            <a:lvl1pPr marL="0" indent="0">
              <a:lnSpc>
                <a:spcPct val="105000"/>
              </a:lnSpc>
              <a:buNone/>
              <a:defRPr>
                <a:solidFill>
                  <a:schemeClr val="accent1"/>
                </a:solidFill>
              </a:defRPr>
            </a:lvl1pPr>
            <a:lvl2pPr marL="0" indent="0">
              <a:buNone/>
              <a:defRPr sz="1200"/>
            </a:lvl2pPr>
            <a:lvl3pPr marL="285750" indent="-114300">
              <a:defRPr sz="1200"/>
            </a:lvl3pPr>
            <a:lvl4pPr marL="460375" indent="-114300">
              <a:defRPr sz="1200"/>
            </a:lvl4pPr>
            <a:lvl5pPr marL="628650" indent="-114300">
              <a:defRPr sz="1200"/>
            </a:lvl5pPr>
          </a:lstStyle>
          <a:p>
            <a:pPr lvl="0"/>
            <a:r>
              <a:rPr lang="en-US" dirty="0" smtClean="0"/>
              <a:t>Click to edit text</a:t>
            </a:r>
          </a:p>
        </p:txBody>
      </p:sp>
      <p:sp>
        <p:nvSpPr>
          <p:cNvPr id="54" name="Text Placeholder 21"/>
          <p:cNvSpPr>
            <a:spLocks noGrp="1"/>
          </p:cNvSpPr>
          <p:nvPr>
            <p:ph type="body" sz="quarter" idx="28" hasCustomPrompt="1"/>
          </p:nvPr>
        </p:nvSpPr>
        <p:spPr>
          <a:xfrm>
            <a:off x="4054475" y="2047595"/>
            <a:ext cx="3433763" cy="2452968"/>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5" name="Text Placeholder 2"/>
          <p:cNvSpPr>
            <a:spLocks noGrp="1"/>
          </p:cNvSpPr>
          <p:nvPr>
            <p:ph type="body" sz="quarter" idx="24" hasCustomPrompt="1"/>
          </p:nvPr>
        </p:nvSpPr>
        <p:spPr>
          <a:xfrm>
            <a:off x="7642225" y="2047595"/>
            <a:ext cx="1044575" cy="978179"/>
          </a:xfrm>
        </p:spPr>
        <p:txBody>
          <a:bodyPr/>
          <a:lstStyle>
            <a:lvl1pPr marL="0" indent="0">
              <a:buNone/>
              <a:defRPr sz="900">
                <a:solidFill>
                  <a:schemeClr val="tx2">
                    <a:lumMod val="40000"/>
                    <a:lumOff val="60000"/>
                  </a:schemeClr>
                </a:solidFill>
              </a:defRPr>
            </a:lvl1pPr>
            <a:lvl2pPr>
              <a:defRPr sz="900">
                <a:solidFill>
                  <a:schemeClr val="tx2">
                    <a:lumMod val="40000"/>
                    <a:lumOff val="60000"/>
                  </a:schemeClr>
                </a:solidFill>
              </a:defRPr>
            </a:lvl2pPr>
            <a:lvl3pPr>
              <a:defRPr sz="900">
                <a:solidFill>
                  <a:schemeClr val="tx2">
                    <a:lumMod val="40000"/>
                    <a:lumOff val="60000"/>
                  </a:schemeClr>
                </a:solidFill>
              </a:defRPr>
            </a:lvl3pPr>
            <a:lvl4pPr>
              <a:defRPr sz="900">
                <a:solidFill>
                  <a:schemeClr val="tx2">
                    <a:lumMod val="40000"/>
                    <a:lumOff val="60000"/>
                  </a:schemeClr>
                </a:solidFill>
              </a:defRPr>
            </a:lvl4pPr>
            <a:lvl5pPr marL="685800" indent="0">
              <a:buNone/>
              <a:defRPr sz="900">
                <a:solidFill>
                  <a:schemeClr val="tx2">
                    <a:lumMod val="40000"/>
                    <a:lumOff val="60000"/>
                  </a:schemeClr>
                </a:solidFill>
              </a:defRPr>
            </a:lvl5pPr>
          </a:lstStyle>
          <a:p>
            <a:pPr lvl="0"/>
            <a:r>
              <a:rPr lang="en-US" dirty="0" smtClean="0"/>
              <a:t>Click to edit text</a:t>
            </a:r>
          </a:p>
        </p:txBody>
      </p:sp>
    </p:spTree>
    <p:extLst>
      <p:ext uri="{BB962C8B-B14F-4D97-AF65-F5344CB8AC3E}">
        <p14:creationId xmlns:p14="http://schemas.microsoft.com/office/powerpoint/2010/main" val="1505293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6" name="Text Placeholder 13"/>
          <p:cNvSpPr>
            <a:spLocks noGrp="1"/>
          </p:cNvSpPr>
          <p:nvPr>
            <p:ph type="body" sz="quarter" idx="17" hasCustomPrompt="1"/>
          </p:nvPr>
        </p:nvSpPr>
        <p:spPr>
          <a:xfrm>
            <a:off x="457200" y="809625"/>
            <a:ext cx="8229600" cy="231775"/>
          </a:xfrm>
        </p:spPr>
        <p:txBody>
          <a:bodyPr/>
          <a:lstStyle>
            <a:lvl1pPr marL="0" indent="0">
              <a:buNone/>
              <a:defRPr sz="1200">
                <a:solidFill>
                  <a:schemeClr val="tx1"/>
                </a:solidFill>
              </a:defRPr>
            </a:lvl1pPr>
            <a:lvl2pPr marL="174625" indent="0">
              <a:buNone/>
              <a:defRPr sz="1200">
                <a:solidFill>
                  <a:schemeClr val="tx1"/>
                </a:solidFill>
              </a:defRPr>
            </a:lvl2pPr>
            <a:lvl3pPr marL="342900" indent="0">
              <a:buNone/>
              <a:defRPr sz="1200">
                <a:solidFill>
                  <a:schemeClr val="tx1"/>
                </a:solidFill>
              </a:defRPr>
            </a:lvl3pPr>
            <a:lvl4pPr marL="517525" indent="0">
              <a:buNone/>
              <a:defRPr sz="1200">
                <a:solidFill>
                  <a:schemeClr val="tx1"/>
                </a:solidFill>
              </a:defRPr>
            </a:lvl4pPr>
            <a:lvl5pPr marL="685800" indent="0">
              <a:buNone/>
              <a:defRPr sz="1200">
                <a:solidFill>
                  <a:schemeClr val="tx1"/>
                </a:solidFill>
              </a:defRPr>
            </a:lvl5pPr>
          </a:lstStyle>
          <a:p>
            <a:pPr lvl="0"/>
            <a:r>
              <a:rPr lang="en-US" dirty="0" smtClean="0"/>
              <a:t>Click to edit text</a:t>
            </a:r>
            <a:endParaRPr lang="en-US" dirty="0"/>
          </a:p>
        </p:txBody>
      </p:sp>
      <p:sp>
        <p:nvSpPr>
          <p:cNvPr id="12" name="Date Placeholder 11"/>
          <p:cNvSpPr>
            <a:spLocks noGrp="1"/>
          </p:cNvSpPr>
          <p:nvPr>
            <p:ph type="dt" sz="half" idx="18"/>
          </p:nvPr>
        </p:nvSpPr>
        <p:spPr/>
        <p:txBody>
          <a:bodyPr/>
          <a:lstStyle/>
          <a:p>
            <a:fld id="{EA11D8F8-949A-4CAC-AC7F-13C501155253}" type="datetime1">
              <a:rPr lang="en-US" smtClean="0"/>
              <a:t>7/4/2014</a:t>
            </a:fld>
            <a:endParaRPr lang="en-US" dirty="0"/>
          </a:p>
        </p:txBody>
      </p:sp>
      <p:sp>
        <p:nvSpPr>
          <p:cNvPr id="17" name="Footer Placeholder 16"/>
          <p:cNvSpPr>
            <a:spLocks noGrp="1"/>
          </p:cNvSpPr>
          <p:nvPr>
            <p:ph type="ftr" sz="quarter" idx="19"/>
          </p:nvPr>
        </p:nvSpPr>
        <p:spPr/>
        <p:txBody>
          <a:bodyPr/>
          <a:lstStyle/>
          <a:p>
            <a:r>
              <a:rPr lang="en-US" smtClean="0"/>
              <a:t>Microsoft confidential</a:t>
            </a:r>
            <a:endParaRPr lang="en-US" dirty="0"/>
          </a:p>
        </p:txBody>
      </p:sp>
      <p:sp>
        <p:nvSpPr>
          <p:cNvPr id="18" name="Slide Number Placeholder 17"/>
          <p:cNvSpPr>
            <a:spLocks noGrp="1"/>
          </p:cNvSpPr>
          <p:nvPr>
            <p:ph type="sldNum" sz="quarter" idx="20"/>
          </p:nvPr>
        </p:nvSpPr>
        <p:spPr/>
        <p:txBody>
          <a:bodyPr/>
          <a:lstStyle/>
          <a:p>
            <a:fld id="{B6F15528-21DE-4FAA-801E-634DDDAF4B2B}" type="slidenum">
              <a:rPr lang="en-US" smtClean="0"/>
              <a:pPr/>
              <a:t>‹Nº›</a:t>
            </a:fld>
            <a:endParaRPr lang="en-US" dirty="0"/>
          </a:p>
        </p:txBody>
      </p:sp>
      <p:sp>
        <p:nvSpPr>
          <p:cNvPr id="19" name="Title 18"/>
          <p:cNvSpPr>
            <a:spLocks noGrp="1"/>
          </p:cNvSpPr>
          <p:nvPr>
            <p:ph type="title" hasCustomPrompt="1"/>
          </p:nvPr>
        </p:nvSpPr>
        <p:spPr>
          <a:xfrm>
            <a:off x="457200" y="401955"/>
            <a:ext cx="8229600" cy="360548"/>
          </a:xfrm>
        </p:spPr>
        <p:txBody>
          <a:bodyPr/>
          <a:lstStyle/>
          <a:p>
            <a:r>
              <a:rPr lang="en-US" dirty="0" smtClean="0"/>
              <a:t>Click to edit title</a:t>
            </a:r>
            <a:endParaRPr lang="en-US" dirty="0"/>
          </a:p>
        </p:txBody>
      </p:sp>
      <p:sp>
        <p:nvSpPr>
          <p:cNvPr id="23" name="Text Placeholder 2"/>
          <p:cNvSpPr>
            <a:spLocks noGrp="1"/>
          </p:cNvSpPr>
          <p:nvPr>
            <p:ph type="body" sz="quarter" idx="22" hasCustomPrompt="1"/>
          </p:nvPr>
        </p:nvSpPr>
        <p:spPr>
          <a:xfrm>
            <a:off x="457200" y="1768475"/>
            <a:ext cx="2241550" cy="2732087"/>
          </a:xfrm>
        </p:spPr>
        <p:txBody>
          <a:bodyPr/>
          <a:lstStyle>
            <a:lvl1pPr marL="0" indent="0">
              <a:lnSpc>
                <a:spcPct val="105000"/>
              </a:lnSpc>
              <a:buNone/>
              <a:defRPr sz="2400">
                <a:solidFill>
                  <a:schemeClr val="accent1"/>
                </a:solidFill>
              </a:defRPr>
            </a:lvl1pPr>
            <a:lvl2pPr marL="0" indent="0">
              <a:buNone/>
              <a:defRPr/>
            </a:lvl2pPr>
            <a:lvl3pPr marL="285750" indent="-114300">
              <a:defRPr/>
            </a:lvl3pPr>
            <a:lvl4pPr marL="460375" indent="-114300">
              <a:defRPr/>
            </a:lvl4pPr>
            <a:lvl5pPr marL="628650" indent="-11430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5" name="Text Placeholder 21"/>
          <p:cNvSpPr>
            <a:spLocks noGrp="1"/>
          </p:cNvSpPr>
          <p:nvPr>
            <p:ph type="body" sz="quarter" idx="23" hasCustomPrompt="1"/>
          </p:nvPr>
        </p:nvSpPr>
        <p:spPr>
          <a:xfrm>
            <a:off x="4054475" y="1744663"/>
            <a:ext cx="4632325" cy="2755900"/>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4581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1955"/>
            <a:ext cx="8229600" cy="387798"/>
          </a:xfrm>
          <a:prstGeom prst="rect">
            <a:avLst/>
          </a:prstGeom>
        </p:spPr>
        <p:txBody>
          <a:bodyPr vert="horz" wrap="square" lIns="0" tIns="0" rIns="0" bIns="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135380"/>
            <a:ext cx="8229600" cy="3365183"/>
          </a:xfrm>
          <a:prstGeom prst="rect">
            <a:avLst/>
          </a:prstGeom>
        </p:spPr>
        <p:txBody>
          <a:bodyPr vert="horz" lIns="0" tIns="0" rIns="0" bIns="0" rtlCol="0">
            <a:noAutofit/>
          </a:bodyPr>
          <a:lstStyle/>
          <a:p>
            <a:pPr lvl="0"/>
            <a:r>
              <a:rPr lang="en-US" dirty="0" smtClean="0"/>
              <a:t>Click to edit Master text style</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927532" y="4760804"/>
            <a:ext cx="1098755" cy="138502"/>
          </a:xfrm>
          <a:prstGeom prst="rect">
            <a:avLst/>
          </a:prstGeom>
        </p:spPr>
        <p:txBody>
          <a:bodyPr vert="horz" lIns="0" tIns="0" rIns="0" bIns="0" rtlCol="0" anchor="ctr"/>
          <a:lstStyle>
            <a:lvl1pPr algn="l">
              <a:lnSpc>
                <a:spcPct val="125000"/>
              </a:lnSpc>
              <a:defRPr sz="900" spc="0" baseline="0">
                <a:solidFill>
                  <a:schemeClr val="tx1">
                    <a:lumMod val="40000"/>
                    <a:lumOff val="60000"/>
                  </a:schemeClr>
                </a:solidFill>
              </a:defRPr>
            </a:lvl1pPr>
          </a:lstStyle>
          <a:p>
            <a:fld id="{3B85DB03-83F6-498F-B258-431FC53DF8DB}" type="datetime1">
              <a:rPr lang="en-US" smtClean="0"/>
              <a:t>7/4/2014</a:t>
            </a:fld>
            <a:endParaRPr lang="en-US" dirty="0"/>
          </a:p>
        </p:txBody>
      </p:sp>
      <p:sp>
        <p:nvSpPr>
          <p:cNvPr id="5" name="Footer Placeholder 4"/>
          <p:cNvSpPr>
            <a:spLocks noGrp="1"/>
          </p:cNvSpPr>
          <p:nvPr>
            <p:ph type="ftr" sz="quarter" idx="3"/>
          </p:nvPr>
        </p:nvSpPr>
        <p:spPr>
          <a:xfrm>
            <a:off x="698909" y="4760804"/>
            <a:ext cx="1228623" cy="138503"/>
          </a:xfrm>
          <a:prstGeom prst="rect">
            <a:avLst/>
          </a:prstGeom>
        </p:spPr>
        <p:txBody>
          <a:bodyPr vert="horz" wrap="none" lIns="0" tIns="0" rIns="0" bIns="0" rtlCol="0" anchor="ctr"/>
          <a:lstStyle>
            <a:lvl1pPr algn="l">
              <a:lnSpc>
                <a:spcPct val="125000"/>
              </a:lnSpc>
              <a:defRPr sz="900" spc="0" baseline="0">
                <a:solidFill>
                  <a:schemeClr val="tx1">
                    <a:lumMod val="40000"/>
                    <a:lumOff val="60000"/>
                  </a:schemeClr>
                </a:solidFill>
              </a:defRPr>
            </a:lvl1pPr>
          </a:lstStyle>
          <a:p>
            <a:r>
              <a:rPr lang="en-US" smtClean="0"/>
              <a:t>Microsoft confidential</a:t>
            </a:r>
            <a:endParaRPr lang="en-US" dirty="0"/>
          </a:p>
        </p:txBody>
      </p:sp>
      <p:sp>
        <p:nvSpPr>
          <p:cNvPr id="6" name="Slide Number Placeholder 5"/>
          <p:cNvSpPr>
            <a:spLocks noGrp="1"/>
          </p:cNvSpPr>
          <p:nvPr>
            <p:ph type="sldNum" sz="quarter" idx="4"/>
          </p:nvPr>
        </p:nvSpPr>
        <p:spPr>
          <a:xfrm>
            <a:off x="457200" y="4760804"/>
            <a:ext cx="228926" cy="138504"/>
          </a:xfrm>
          <a:prstGeom prst="rect">
            <a:avLst/>
          </a:prstGeom>
        </p:spPr>
        <p:txBody>
          <a:bodyPr vert="horz" wrap="none" lIns="0" tIns="0" rIns="0" bIns="0" rtlCol="0" anchor="ctr">
            <a:noAutofit/>
          </a:bodyPr>
          <a:lstStyle>
            <a:lvl1pPr algn="l">
              <a:lnSpc>
                <a:spcPct val="125000"/>
              </a:lnSpc>
              <a:defRPr sz="900" spc="0" baseline="0">
                <a:solidFill>
                  <a:schemeClr val="tx1">
                    <a:lumMod val="40000"/>
                    <a:lumOff val="60000"/>
                  </a:schemeClr>
                </a:solidFill>
              </a:defRPr>
            </a:lvl1pPr>
          </a:lstStyle>
          <a:p>
            <a:fld id="{B6F15528-21DE-4FAA-801E-634DDDAF4B2B}" type="slidenum">
              <a:rPr lang="en-US" smtClean="0"/>
              <a:pPr/>
              <a:t>‹Nº›</a:t>
            </a:fld>
            <a:endParaRPr lang="en-US" dirty="0"/>
          </a:p>
        </p:txBody>
      </p:sp>
    </p:spTree>
    <p:extLst>
      <p:ext uri="{BB962C8B-B14F-4D97-AF65-F5344CB8AC3E}">
        <p14:creationId xmlns:p14="http://schemas.microsoft.com/office/powerpoint/2010/main" val="1552320356"/>
      </p:ext>
    </p:extLst>
  </p:cSld>
  <p:clrMap bg1="lt1" tx1="dk1" bg2="lt2" tx2="dk2" accent1="accent1" accent2="accent2" accent3="accent3" accent4="accent4" accent5="accent5" accent6="accent6" hlink="hlink" folHlink="folHlink"/>
  <p:sldLayoutIdLst>
    <p:sldLayoutId id="2147484409" r:id="rId1"/>
    <p:sldLayoutId id="2147484410" r:id="rId2"/>
    <p:sldLayoutId id="2147484411" r:id="rId3"/>
    <p:sldLayoutId id="2147484412" r:id="rId4"/>
    <p:sldLayoutId id="2147484413" r:id="rId5"/>
    <p:sldLayoutId id="2147484414" r:id="rId6"/>
    <p:sldLayoutId id="2147484415" r:id="rId7"/>
    <p:sldLayoutId id="2147484416" r:id="rId8"/>
    <p:sldLayoutId id="2147484417" r:id="rId9"/>
    <p:sldLayoutId id="2147484418" r:id="rId10"/>
    <p:sldLayoutId id="2147484419" r:id="rId11"/>
    <p:sldLayoutId id="2147484420" r:id="rId12"/>
    <p:sldLayoutId id="2147484421" r:id="rId13"/>
    <p:sldLayoutId id="2147484422" r:id="rId14"/>
    <p:sldLayoutId id="2147484423" r:id="rId15"/>
    <p:sldLayoutId id="2147484424" r:id="rId16"/>
    <p:sldLayoutId id="2147484425" r:id="rId17"/>
    <p:sldLayoutId id="2147484426" r:id="rId18"/>
    <p:sldLayoutId id="2147484427" r:id="rId19"/>
    <p:sldLayoutId id="2147484428" r:id="rId20"/>
    <p:sldLayoutId id="2147484429" r:id="rId21"/>
    <p:sldLayoutId id="2147484430" r:id="rId22"/>
    <p:sldLayoutId id="2147484431" r:id="rId23"/>
    <p:sldLayoutId id="2147484432" r:id="rId24"/>
    <p:sldLayoutId id="2147484433" r:id="rId25"/>
    <p:sldLayoutId id="2147484434" r:id="rId26"/>
    <p:sldLayoutId id="2147484435" r:id="rId27"/>
    <p:sldLayoutId id="2147484436" r:id="rId28"/>
    <p:sldLayoutId id="2147484437" r:id="rId29"/>
    <p:sldLayoutId id="2147484438" r:id="rId30"/>
    <p:sldLayoutId id="2147484439" r:id="rId31"/>
    <p:sldLayoutId id="2147484440" r:id="rId32"/>
    <p:sldLayoutId id="2147484441" r:id="rId33"/>
    <p:sldLayoutId id="2147484442" r:id="rId34"/>
    <p:sldLayoutId id="2147484443" r:id="rId35"/>
    <p:sldLayoutId id="2147484444" r:id="rId36"/>
    <p:sldLayoutId id="2147484445" r:id="rId37"/>
    <p:sldLayoutId id="2147484446" r:id="rId38"/>
    <p:sldLayoutId id="2147484447" r:id="rId39"/>
    <p:sldLayoutId id="2147484448" r:id="rId40"/>
    <p:sldLayoutId id="2147484450" r:id="rId41"/>
    <p:sldLayoutId id="2147484460" r:id="rId4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p:txStyles>
    <p:titleStyle>
      <a:lvl1pPr algn="l" defTabSz="914400" rtl="0" eaLnBrk="1" latinLnBrk="0" hangingPunct="1">
        <a:lnSpc>
          <a:spcPct val="105000"/>
        </a:lnSpc>
        <a:spcBef>
          <a:spcPct val="0"/>
        </a:spcBef>
        <a:buNone/>
        <a:defRPr sz="2400" kern="1200" spc="0" baseline="0">
          <a:solidFill>
            <a:schemeClr val="accent1"/>
          </a:solidFill>
          <a:latin typeface="+mj-lt"/>
          <a:ea typeface="+mj-ea"/>
          <a:cs typeface="+mj-cs"/>
        </a:defRPr>
      </a:lvl1pPr>
    </p:titleStyle>
    <p:bodyStyle>
      <a:lvl1pPr marL="114300" indent="-114300" algn="l" defTabSz="914400" rtl="0" eaLnBrk="1" latinLnBrk="0" hangingPunct="1">
        <a:lnSpc>
          <a:spcPct val="125000"/>
        </a:lnSpc>
        <a:spcBef>
          <a:spcPts val="600"/>
        </a:spcBef>
        <a:buClrTx/>
        <a:buSzPct val="100000"/>
        <a:buFont typeface="Arial" pitchFamily="34" charset="0"/>
        <a:buChar char="•"/>
        <a:defRPr sz="1600" kern="1200" spc="0" baseline="0">
          <a:solidFill>
            <a:schemeClr val="tx2"/>
          </a:solidFill>
          <a:latin typeface="+mn-lt"/>
          <a:ea typeface="+mn-ea"/>
          <a:cs typeface="+mn-cs"/>
        </a:defRPr>
      </a:lvl1pPr>
      <a:lvl2pPr marL="288925" indent="-114300" algn="l" defTabSz="914400" rtl="0" eaLnBrk="1" latinLnBrk="0" hangingPunct="1">
        <a:lnSpc>
          <a:spcPct val="125000"/>
        </a:lnSpc>
        <a:spcBef>
          <a:spcPts val="0"/>
        </a:spcBef>
        <a:buClrTx/>
        <a:buSzPct val="100000"/>
        <a:buFont typeface="Arial" pitchFamily="34" charset="0"/>
        <a:buChar char="•"/>
        <a:defRPr sz="1600" kern="1200" spc="0" baseline="0">
          <a:solidFill>
            <a:schemeClr val="tx1"/>
          </a:solidFill>
          <a:latin typeface="+mn-lt"/>
          <a:ea typeface="+mn-ea"/>
          <a:cs typeface="+mn-cs"/>
        </a:defRPr>
      </a:lvl2pPr>
      <a:lvl3pPr marL="457200" indent="-114300" algn="l" defTabSz="914400" rtl="0" eaLnBrk="1" latinLnBrk="0" hangingPunct="1">
        <a:lnSpc>
          <a:spcPct val="125000"/>
        </a:lnSpc>
        <a:spcBef>
          <a:spcPts val="0"/>
        </a:spcBef>
        <a:buClrTx/>
        <a:buSzPct val="100000"/>
        <a:buFont typeface="Arial" pitchFamily="34" charset="0"/>
        <a:buChar char="•"/>
        <a:defRPr sz="1600" kern="1200" spc="0" baseline="0">
          <a:solidFill>
            <a:schemeClr val="tx1"/>
          </a:solidFill>
          <a:latin typeface="+mn-lt"/>
          <a:ea typeface="+mn-ea"/>
          <a:cs typeface="+mn-cs"/>
        </a:defRPr>
      </a:lvl3pPr>
      <a:lvl4pPr marL="631825" indent="-114300" algn="l" defTabSz="914400" rtl="0" eaLnBrk="1" latinLnBrk="0" hangingPunct="1">
        <a:lnSpc>
          <a:spcPct val="125000"/>
        </a:lnSpc>
        <a:spcBef>
          <a:spcPts val="0"/>
        </a:spcBef>
        <a:buClrTx/>
        <a:buSzPct val="100000"/>
        <a:buFont typeface="Arial" pitchFamily="34" charset="0"/>
        <a:buChar char="•"/>
        <a:defRPr sz="1600" kern="1200" spc="0" baseline="0">
          <a:solidFill>
            <a:schemeClr val="tx1"/>
          </a:solidFill>
          <a:latin typeface="+mn-lt"/>
          <a:ea typeface="+mn-ea"/>
          <a:cs typeface="+mn-cs"/>
        </a:defRPr>
      </a:lvl4pPr>
      <a:lvl5pPr marL="800100" indent="-114300" algn="l" defTabSz="914400" rtl="0" eaLnBrk="1" latinLnBrk="0" hangingPunct="1">
        <a:lnSpc>
          <a:spcPct val="125000"/>
        </a:lnSpc>
        <a:spcBef>
          <a:spcPts val="0"/>
        </a:spcBef>
        <a:buClrTx/>
        <a:buSzPct val="100000"/>
        <a:buFont typeface="Arial" pitchFamily="34" charset="0"/>
        <a:buChar char="•"/>
        <a:defRPr sz="160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itle 53"/>
          <p:cNvSpPr>
            <a:spLocks noGrp="1"/>
          </p:cNvSpPr>
          <p:nvPr>
            <p:ph type="title"/>
          </p:nvPr>
        </p:nvSpPr>
        <p:spPr>
          <a:xfrm>
            <a:off x="457200" y="1767840"/>
            <a:ext cx="3631841" cy="3199337"/>
          </a:xfrm>
        </p:spPr>
        <p:txBody>
          <a:bodyPr/>
          <a:lstStyle/>
          <a:p>
            <a:r>
              <a:rPr lang="en-US" sz="6600" dirty="0" err="1" smtClean="0">
                <a:latin typeface="Segoe WP Light"/>
                <a:cs typeface="Segoe WP Light"/>
              </a:rPr>
              <a:t>Sevilla</a:t>
            </a:r>
            <a:r>
              <a:rPr lang="en-US" sz="6600" dirty="0" smtClean="0">
                <a:latin typeface="Segoe WP Light"/>
                <a:cs typeface="Segoe WP Light"/>
              </a:rPr>
              <a:t> Mobility Day</a:t>
            </a:r>
            <a:endParaRPr lang="en-US" sz="6600" dirty="0">
              <a:latin typeface="Segoe WP Light"/>
              <a:cs typeface="Segoe WP Light"/>
            </a:endParaRPr>
          </a:p>
        </p:txBody>
      </p:sp>
      <p:pic>
        <p:nvPicPr>
          <p:cNvPr id="10" name="Picture Placeholder 7" descr="5.jpg"/>
          <p:cNvPicPr>
            <a:picLocks noChangeAspect="1"/>
          </p:cNvPicPr>
          <p:nvPr/>
        </p:nvPicPr>
        <p:blipFill>
          <a:blip r:embed="rId3">
            <a:extLst>
              <a:ext uri="{28A0092B-C50C-407E-A947-70E740481C1C}">
                <a14:useLocalDpi xmlns:a14="http://schemas.microsoft.com/office/drawing/2010/main" val="0"/>
              </a:ext>
            </a:extLst>
          </a:blip>
          <a:srcRect t="14" b="14"/>
          <a:stretch>
            <a:fillRect/>
          </a:stretch>
        </p:blipFill>
        <p:spPr>
          <a:xfrm>
            <a:off x="4535486" y="1"/>
            <a:ext cx="4608514" cy="5152908"/>
          </a:xfrm>
          <a:prstGeom prst="rect">
            <a:avLst/>
          </a:prstGeom>
        </p:spPr>
      </p:pic>
      <p:sp>
        <p:nvSpPr>
          <p:cNvPr id="11" name="Rectángulo 10"/>
          <p:cNvSpPr/>
          <p:nvPr/>
        </p:nvSpPr>
        <p:spPr>
          <a:xfrm>
            <a:off x="4534371" y="3823640"/>
            <a:ext cx="4609629" cy="1329267"/>
          </a:xfrm>
          <a:prstGeom prst="rect">
            <a:avLst/>
          </a:prstGeom>
          <a:solidFill>
            <a:schemeClr val="bg1">
              <a:lumMod val="65000"/>
              <a:alpha val="62000"/>
            </a:schemeClr>
          </a:solidFill>
          <a:ln>
            <a:noFill/>
          </a:ln>
          <a:effectLst>
            <a:outerShdw blurRad="50800" dist="50800" dir="5400000"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s-ES" sz="2400"/>
          </a:p>
        </p:txBody>
      </p:sp>
      <p:sp>
        <p:nvSpPr>
          <p:cNvPr id="12" name="Title 53"/>
          <p:cNvSpPr txBox="1">
            <a:spLocks/>
          </p:cNvSpPr>
          <p:nvPr/>
        </p:nvSpPr>
        <p:spPr>
          <a:xfrm>
            <a:off x="5096933" y="4229218"/>
            <a:ext cx="3631841" cy="540789"/>
          </a:xfrm>
          <a:prstGeom prst="rect">
            <a:avLst/>
          </a:prstGeom>
        </p:spPr>
        <p:txBody>
          <a:bodyPr vert="horz" wrap="square" lIns="0" tIns="0" rIns="0" bIns="0" rtlCol="0" anchor="t" anchorCtr="0">
            <a:spAutoFit/>
          </a:bodyPr>
          <a:lstStyle>
            <a:lvl1pPr algn="l" defTabSz="914400" rtl="0" eaLnBrk="1" latinLnBrk="0" hangingPunct="1">
              <a:lnSpc>
                <a:spcPct val="105000"/>
              </a:lnSpc>
              <a:spcBef>
                <a:spcPct val="0"/>
              </a:spcBef>
              <a:buNone/>
              <a:defRPr sz="2400" kern="1200" spc="0" baseline="0">
                <a:solidFill>
                  <a:schemeClr val="tx1"/>
                </a:solidFill>
                <a:latin typeface="+mj-lt"/>
                <a:ea typeface="+mj-ea"/>
                <a:cs typeface="+mj-cs"/>
              </a:defRPr>
            </a:lvl1pPr>
          </a:lstStyle>
          <a:p>
            <a:r>
              <a:rPr lang="en-US" sz="3600" dirty="0" err="1" smtClean="0">
                <a:latin typeface="Segoe WP Light"/>
                <a:cs typeface="Segoe WP Light"/>
              </a:rPr>
              <a:t>CartujaDotNet</a:t>
            </a:r>
            <a:endParaRPr lang="en-US" sz="3600" dirty="0">
              <a:latin typeface="Segoe WP Light"/>
              <a:cs typeface="Segoe WP Light"/>
            </a:endParaRPr>
          </a:p>
        </p:txBody>
      </p:sp>
    </p:spTree>
    <p:extLst>
      <p:ext uri="{BB962C8B-B14F-4D97-AF65-F5344CB8AC3E}">
        <p14:creationId xmlns:p14="http://schemas.microsoft.com/office/powerpoint/2010/main" val="2382941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p:cNvSpPr txBox="1">
            <a:spLocks/>
          </p:cNvSpPr>
          <p:nvPr/>
        </p:nvSpPr>
        <p:spPr>
          <a:xfrm>
            <a:off x="208771" y="304069"/>
            <a:ext cx="8649883" cy="770143"/>
          </a:xfrm>
          <a:prstGeom prst="rect">
            <a:avLst/>
          </a:prstGeom>
        </p:spPr>
        <p:txBody>
          <a:bodyPr vert="horz" wrap="square" lIns="0" tIns="0" rIns="0" bIns="0" rtlCol="0" anchor="t" anchorCtr="0">
            <a:spAutoFit/>
          </a:bodyPr>
          <a:lstStyle>
            <a:lvl1pPr algn="l" defTabSz="914400" rtl="0" eaLnBrk="1" latinLnBrk="0" hangingPunct="1">
              <a:lnSpc>
                <a:spcPct val="105000"/>
              </a:lnSpc>
              <a:spcBef>
                <a:spcPct val="0"/>
              </a:spcBef>
              <a:buNone/>
              <a:defRPr sz="2400" kern="1200" spc="0" baseline="0">
                <a:solidFill>
                  <a:schemeClr val="accent1"/>
                </a:solidFill>
                <a:latin typeface="+mj-lt"/>
                <a:ea typeface="+mj-ea"/>
                <a:cs typeface="+mj-cs"/>
              </a:defRPr>
            </a:lvl1pPr>
          </a:lstStyle>
          <a:p>
            <a:r>
              <a:rPr lang="en-US" smtClean="0"/>
              <a:t>Preguntas y respuestas.</a:t>
            </a:r>
            <a:endParaRPr lang="ru-RU" dirty="0"/>
          </a:p>
        </p:txBody>
      </p:sp>
      <p:sp>
        <p:nvSpPr>
          <p:cNvPr id="3" name="Text Placeholder 1"/>
          <p:cNvSpPr>
            <a:spLocks noGrp="1"/>
          </p:cNvSpPr>
          <p:nvPr>
            <p:ph type="body" sz="quarter" idx="20"/>
          </p:nvPr>
        </p:nvSpPr>
        <p:spPr>
          <a:xfrm>
            <a:off x="251520" y="1076325"/>
            <a:ext cx="8595896" cy="631329"/>
          </a:xfrm>
        </p:spPr>
        <p:txBody>
          <a:bodyPr/>
          <a:lstStyle/>
          <a:p>
            <a:r>
              <a:rPr lang="en-US" sz="2800" dirty="0" smtClean="0"/>
              <a:t>¿</a:t>
            </a:r>
            <a:r>
              <a:rPr lang="en-US" sz="2800" dirty="0" err="1" smtClean="0"/>
              <a:t>Dudas</a:t>
            </a:r>
            <a:r>
              <a:rPr lang="en-US" sz="2800" dirty="0" smtClean="0"/>
              <a:t>?</a:t>
            </a:r>
            <a:endParaRPr lang="ru-RU" sz="2800" dirty="0"/>
          </a:p>
        </p:txBody>
      </p:sp>
      <p:sp>
        <p:nvSpPr>
          <p:cNvPr id="4" name="Text Placeholder 1"/>
          <p:cNvSpPr txBox="1">
            <a:spLocks/>
          </p:cNvSpPr>
          <p:nvPr/>
        </p:nvSpPr>
        <p:spPr>
          <a:xfrm>
            <a:off x="323528" y="1563638"/>
            <a:ext cx="8446254" cy="2304256"/>
          </a:xfrm>
          <a:prstGeom prst="rect">
            <a:avLst/>
          </a:prstGeom>
        </p:spPr>
        <p:txBody>
          <a:bodyPr vert="horz" lIns="91440" tIns="0" rIns="91440" bIns="45720" rtlCol="0">
            <a:noAutofit/>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accent1"/>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6600" dirty="0">
                <a:solidFill>
                  <a:schemeClr val="accent1"/>
                </a:solidFill>
                <a:latin typeface="Aller" pitchFamily="2" charset="0"/>
              </a:rPr>
              <a:t>P</a:t>
            </a:r>
            <a:r>
              <a:rPr lang="en-US" sz="8800" dirty="0" smtClean="0">
                <a:solidFill>
                  <a:schemeClr val="accent1"/>
                </a:solidFill>
                <a:latin typeface="Aller" pitchFamily="2" charset="0"/>
              </a:rPr>
              <a:t>&amp;</a:t>
            </a:r>
            <a:r>
              <a:rPr lang="en-US" sz="16600" dirty="0">
                <a:solidFill>
                  <a:schemeClr val="accent1"/>
                </a:solidFill>
                <a:latin typeface="Aller" pitchFamily="2" charset="0"/>
              </a:rPr>
              <a:t>R</a:t>
            </a:r>
            <a:endParaRPr lang="ru-RU" sz="16600" dirty="0">
              <a:solidFill>
                <a:schemeClr val="accent1"/>
              </a:solidFill>
            </a:endParaRPr>
          </a:p>
        </p:txBody>
      </p:sp>
    </p:spTree>
    <p:extLst>
      <p:ext uri="{BB962C8B-B14F-4D97-AF65-F5344CB8AC3E}">
        <p14:creationId xmlns:p14="http://schemas.microsoft.com/office/powerpoint/2010/main" val="1985196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0"/>
            <a:ext cx="9144000" cy="5715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extBox 3"/>
          <p:cNvSpPr txBox="1"/>
          <p:nvPr/>
        </p:nvSpPr>
        <p:spPr>
          <a:xfrm>
            <a:off x="2801226" y="479605"/>
            <a:ext cx="10535771" cy="707886"/>
          </a:xfrm>
          <a:prstGeom prst="rect">
            <a:avLst/>
          </a:prstGeom>
          <a:solidFill>
            <a:schemeClr val="accent1">
              <a:alpha val="65098"/>
            </a:schemeClr>
          </a:solidFill>
          <a:ln>
            <a:noFill/>
          </a:ln>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 sz="4000" dirty="0" smtClean="0">
                <a:solidFill>
                  <a:schemeClr val="tx1">
                    <a:lumMod val="75000"/>
                    <a:lumOff val="25000"/>
                  </a:schemeClr>
                </a:solidFill>
                <a:latin typeface="Rockwell" panose="02060603020205020403" pitchFamily="18" charset="0"/>
              </a:rPr>
              <a:t> </a:t>
            </a:r>
            <a:r>
              <a:rPr lang="es-ES" sz="4000" dirty="0" smtClean="0">
                <a:solidFill>
                  <a:schemeClr val="bg1"/>
                </a:solidFill>
                <a:latin typeface="Segoe WP Light"/>
                <a:cs typeface="Segoe WP Light"/>
              </a:rPr>
              <a:t>Bienvenidos!</a:t>
            </a:r>
          </a:p>
        </p:txBody>
      </p:sp>
    </p:spTree>
    <p:extLst>
      <p:ext uri="{BB962C8B-B14F-4D97-AF65-F5344CB8AC3E}">
        <p14:creationId xmlns:p14="http://schemas.microsoft.com/office/powerpoint/2010/main" val="315163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extBox 3"/>
          <p:cNvSpPr txBox="1"/>
          <p:nvPr/>
        </p:nvSpPr>
        <p:spPr>
          <a:xfrm>
            <a:off x="6390290" y="479605"/>
            <a:ext cx="6946707" cy="707886"/>
          </a:xfrm>
          <a:prstGeom prst="rect">
            <a:avLst/>
          </a:prstGeom>
          <a:solidFill>
            <a:schemeClr val="accent1">
              <a:alpha val="65098"/>
            </a:schemeClr>
          </a:solidFill>
          <a:ln>
            <a:noFill/>
          </a:ln>
          <a:effectLst/>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 sz="4000" dirty="0" smtClean="0">
                <a:solidFill>
                  <a:schemeClr val="tx1">
                    <a:lumMod val="75000"/>
                    <a:lumOff val="25000"/>
                  </a:schemeClr>
                </a:solidFill>
                <a:latin typeface="Rockwell" panose="02060603020205020403" pitchFamily="18" charset="0"/>
              </a:rPr>
              <a:t> </a:t>
            </a:r>
            <a:r>
              <a:rPr lang="es-ES" sz="4000" dirty="0" smtClean="0">
                <a:solidFill>
                  <a:schemeClr val="bg1"/>
                </a:solidFill>
                <a:latin typeface="Segoe WP Light"/>
                <a:cs typeface="Segoe WP Light"/>
              </a:rPr>
              <a:t>Gracias!</a:t>
            </a:r>
          </a:p>
        </p:txBody>
      </p:sp>
    </p:spTree>
    <p:extLst>
      <p:ext uri="{BB962C8B-B14F-4D97-AF65-F5344CB8AC3E}">
        <p14:creationId xmlns:p14="http://schemas.microsoft.com/office/powerpoint/2010/main" val="1381633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57200" y="100931"/>
            <a:ext cx="8229600" cy="384721"/>
          </a:xfrm>
        </p:spPr>
        <p:txBody>
          <a:bodyPr/>
          <a:lstStyle/>
          <a:p>
            <a:r>
              <a:rPr lang="en-GB" dirty="0" smtClean="0">
                <a:latin typeface="Segoe WP"/>
                <a:cs typeface="Segoe WP"/>
              </a:rPr>
              <a:t>Agenda</a:t>
            </a:r>
            <a:endParaRPr lang="en-GB" dirty="0">
              <a:latin typeface="Segoe WP"/>
              <a:cs typeface="Segoe WP"/>
            </a:endParaRPr>
          </a:p>
        </p:txBody>
      </p:sp>
      <p:sp>
        <p:nvSpPr>
          <p:cNvPr id="14" name="Content Placeholder 13"/>
          <p:cNvSpPr>
            <a:spLocks noGrp="1"/>
          </p:cNvSpPr>
          <p:nvPr>
            <p:ph type="body" sz="quarter" idx="17"/>
          </p:nvPr>
        </p:nvSpPr>
        <p:spPr>
          <a:xfrm>
            <a:off x="457200" y="508601"/>
            <a:ext cx="8229600" cy="231775"/>
          </a:xfrm>
        </p:spPr>
        <p:txBody>
          <a:bodyPr>
            <a:normAutofit/>
          </a:bodyPr>
          <a:lstStyle/>
          <a:p>
            <a:r>
              <a:rPr lang="en-GB" dirty="0" err="1" smtClean="0">
                <a:latin typeface="Segoe WP"/>
                <a:cs typeface="Segoe WP"/>
              </a:rPr>
              <a:t>Sevilla</a:t>
            </a:r>
            <a:r>
              <a:rPr lang="en-GB" dirty="0" smtClean="0">
                <a:latin typeface="Segoe WP"/>
                <a:cs typeface="Segoe WP"/>
              </a:rPr>
              <a:t> Mobility Day</a:t>
            </a:r>
          </a:p>
        </p:txBody>
      </p:sp>
      <p:sp>
        <p:nvSpPr>
          <p:cNvPr id="2" name="Text Placeholder 1"/>
          <p:cNvSpPr>
            <a:spLocks noGrp="1"/>
          </p:cNvSpPr>
          <p:nvPr>
            <p:ph type="body" sz="quarter" idx="22"/>
          </p:nvPr>
        </p:nvSpPr>
        <p:spPr>
          <a:xfrm>
            <a:off x="457199" y="884306"/>
            <a:ext cx="8301097" cy="4005205"/>
          </a:xfrm>
        </p:spPr>
        <p:txBody>
          <a:bodyPr/>
          <a:lstStyle/>
          <a:p>
            <a:r>
              <a:rPr lang="es-ES" sz="1100" dirty="0" err="1" smtClean="0"/>
              <a:t>Void</a:t>
            </a:r>
            <a:r>
              <a:rPr lang="es-ES" sz="1100" dirty="0" smtClean="0"/>
              <a:t> </a:t>
            </a:r>
            <a:r>
              <a:rPr lang="es-ES" sz="1100" dirty="0" err="1" smtClean="0"/>
              <a:t>WindowsPhone</a:t>
            </a:r>
            <a:r>
              <a:rPr lang="es-ES" sz="1100" dirty="0" smtClean="0"/>
              <a:t>()</a:t>
            </a:r>
          </a:p>
          <a:p>
            <a:r>
              <a:rPr lang="es-ES" sz="1100" dirty="0"/>
              <a:t>{</a:t>
            </a:r>
            <a:endParaRPr lang="es-ES" sz="1100" dirty="0" smtClean="0"/>
          </a:p>
          <a:p>
            <a:r>
              <a:rPr lang="es-ES" sz="1100" dirty="0" smtClean="0"/>
              <a:t>	</a:t>
            </a:r>
            <a:r>
              <a:rPr lang="es-ES" sz="1100" dirty="0"/>
              <a:t> </a:t>
            </a:r>
            <a:r>
              <a:rPr lang="es-ES" sz="1100" dirty="0" err="1" smtClean="0"/>
              <a:t>WindowsPhone.UniversalApps</a:t>
            </a:r>
            <a:r>
              <a:rPr lang="es-ES" sz="1100" dirty="0" smtClean="0"/>
              <a:t>();</a:t>
            </a:r>
          </a:p>
          <a:p>
            <a:r>
              <a:rPr lang="es-ES" sz="1100" dirty="0" smtClean="0"/>
              <a:t>	</a:t>
            </a:r>
            <a:r>
              <a:rPr lang="es-ES" sz="1100" dirty="0"/>
              <a:t> </a:t>
            </a:r>
            <a:r>
              <a:rPr lang="es-ES" sz="1100" dirty="0" err="1" smtClean="0"/>
              <a:t>WindowsPhone.BehaviorsAnimationsVisualStates</a:t>
            </a:r>
            <a:r>
              <a:rPr lang="es-ES" sz="1100" dirty="0" smtClean="0"/>
              <a:t>();</a:t>
            </a:r>
          </a:p>
          <a:p>
            <a:r>
              <a:rPr lang="en-GB" sz="1100" dirty="0" smtClean="0"/>
              <a:t>}</a:t>
            </a:r>
          </a:p>
          <a:p>
            <a:endParaRPr lang="en-GB" sz="1100" dirty="0"/>
          </a:p>
          <a:p>
            <a:r>
              <a:rPr lang="es-ES" sz="1100" dirty="0" smtClean="0"/>
              <a:t>V</a:t>
            </a:r>
            <a:r>
              <a:rPr lang="en-GB" sz="1100" dirty="0" err="1" smtClean="0"/>
              <a:t>oid</a:t>
            </a:r>
            <a:r>
              <a:rPr lang="en-GB" sz="1100" dirty="0" smtClean="0"/>
              <a:t> </a:t>
            </a:r>
            <a:r>
              <a:rPr lang="en-GB" sz="1100" dirty="0" err="1" smtClean="0"/>
              <a:t>WaveEngine</a:t>
            </a:r>
            <a:r>
              <a:rPr lang="en-GB" sz="1100" dirty="0" smtClean="0"/>
              <a:t>()</a:t>
            </a:r>
          </a:p>
          <a:p>
            <a:r>
              <a:rPr lang="en-GB" sz="1100" dirty="0" smtClean="0"/>
              <a:t>{</a:t>
            </a:r>
          </a:p>
          <a:p>
            <a:r>
              <a:rPr lang="en-GB" sz="1100" dirty="0" smtClean="0"/>
              <a:t>	</a:t>
            </a:r>
            <a:r>
              <a:rPr lang="en-GB" sz="1100" dirty="0"/>
              <a:t> </a:t>
            </a:r>
            <a:r>
              <a:rPr lang="en-GB" sz="1100" dirty="0" err="1" smtClean="0"/>
              <a:t>WaveEngine.Init</a:t>
            </a:r>
            <a:r>
              <a:rPr lang="en-GB" sz="1100" dirty="0" smtClean="0"/>
              <a:t>(“</a:t>
            </a:r>
            <a:r>
              <a:rPr lang="en-GB" sz="1100" dirty="0" err="1" smtClean="0"/>
              <a:t>roolz</a:t>
            </a:r>
            <a:r>
              <a:rPr lang="en-GB" sz="1100" dirty="0" smtClean="0"/>
              <a:t>”);</a:t>
            </a:r>
          </a:p>
          <a:p>
            <a:r>
              <a:rPr lang="en-GB" sz="1100" dirty="0" smtClean="0"/>
              <a:t>}</a:t>
            </a:r>
          </a:p>
          <a:p>
            <a:endParaRPr lang="en-GB" sz="1100" dirty="0"/>
          </a:p>
          <a:p>
            <a:r>
              <a:rPr lang="en-GB" sz="1100" dirty="0" smtClean="0"/>
              <a:t>Void </a:t>
            </a:r>
            <a:r>
              <a:rPr lang="en-GB" sz="1100" dirty="0" err="1" smtClean="0"/>
              <a:t>Xamarin</a:t>
            </a:r>
            <a:r>
              <a:rPr lang="en-GB" sz="1100" dirty="0" smtClean="0"/>
              <a:t>()</a:t>
            </a:r>
          </a:p>
          <a:p>
            <a:r>
              <a:rPr lang="en-GB" sz="1100" dirty="0" smtClean="0"/>
              <a:t>{</a:t>
            </a:r>
          </a:p>
          <a:p>
            <a:r>
              <a:rPr lang="en-GB" sz="1100" dirty="0"/>
              <a:t>	</a:t>
            </a:r>
            <a:r>
              <a:rPr lang="en-GB" sz="1100" dirty="0" err="1" smtClean="0"/>
              <a:t>Xamarin.Begin</a:t>
            </a:r>
            <a:r>
              <a:rPr lang="en-GB" sz="1100" dirty="0" smtClean="0"/>
              <a:t>();</a:t>
            </a:r>
          </a:p>
          <a:p>
            <a:r>
              <a:rPr lang="en-GB" sz="1100" dirty="0" smtClean="0"/>
              <a:t>	</a:t>
            </a:r>
            <a:r>
              <a:rPr lang="en-GB" sz="1100" dirty="0" err="1" smtClean="0"/>
              <a:t>Xamarin.Forms</a:t>
            </a:r>
            <a:r>
              <a:rPr lang="en-GB" sz="1100" dirty="0" smtClean="0"/>
              <a:t>();</a:t>
            </a:r>
          </a:p>
          <a:p>
            <a:r>
              <a:rPr lang="en-GB" sz="1100" dirty="0"/>
              <a:t>}</a:t>
            </a:r>
          </a:p>
        </p:txBody>
      </p:sp>
    </p:spTree>
    <p:extLst>
      <p:ext uri="{BB962C8B-B14F-4D97-AF65-F5344CB8AC3E}">
        <p14:creationId xmlns:p14="http://schemas.microsoft.com/office/powerpoint/2010/main" val="40644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21"/>
          </p:nvPr>
        </p:nvSpPr>
        <p:spPr>
          <a:xfrm>
            <a:off x="880533" y="2878662"/>
            <a:ext cx="7548503" cy="2257784"/>
          </a:xfrm>
        </p:spPr>
        <p:txBody>
          <a:bodyPr/>
          <a:lstStyle/>
          <a:p>
            <a:pPr marL="0" indent="0">
              <a:buNone/>
            </a:pPr>
            <a:r>
              <a:rPr lang="es-ES" dirty="0"/>
              <a:t>Sevilla </a:t>
            </a:r>
            <a:r>
              <a:rPr lang="es-ES" dirty="0" err="1"/>
              <a:t>Mobility</a:t>
            </a:r>
            <a:r>
              <a:rPr lang="es-ES" dirty="0"/>
              <a:t> Day </a:t>
            </a:r>
            <a:r>
              <a:rPr lang="es-ES" dirty="0" smtClean="0"/>
              <a:t>es un evento </a:t>
            </a:r>
            <a:r>
              <a:rPr lang="es-ES" dirty="0"/>
              <a:t>de comunidad destinado a conocer las últimas novedades en desarrollo móvil.</a:t>
            </a:r>
          </a:p>
          <a:p>
            <a:pPr marL="0" indent="0">
              <a:buNone/>
            </a:pPr>
            <a:r>
              <a:rPr lang="es-ES" dirty="0" smtClean="0"/>
              <a:t>Hablaremos de </a:t>
            </a:r>
            <a:r>
              <a:rPr lang="es-ES" b="1" dirty="0" smtClean="0"/>
              <a:t>Windows </a:t>
            </a:r>
            <a:r>
              <a:rPr lang="es-ES" b="1" dirty="0"/>
              <a:t>Phone</a:t>
            </a:r>
            <a:r>
              <a:rPr lang="es-ES" dirty="0"/>
              <a:t>, desarrollo </a:t>
            </a:r>
            <a:r>
              <a:rPr lang="es-ES" b="1" dirty="0"/>
              <a:t>multiplataforma, videojuegos</a:t>
            </a:r>
            <a:r>
              <a:rPr lang="es-ES" dirty="0"/>
              <a:t> y mucho más! </a:t>
            </a:r>
          </a:p>
        </p:txBody>
      </p:sp>
      <p:sp>
        <p:nvSpPr>
          <p:cNvPr id="7" name="Title 4"/>
          <p:cNvSpPr>
            <a:spLocks noGrp="1" noChangeAspect="1"/>
          </p:cNvSpPr>
          <p:nvPr>
            <p:ph type="title"/>
          </p:nvPr>
        </p:nvSpPr>
        <p:spPr>
          <a:xfrm>
            <a:off x="457200" y="401955"/>
            <a:ext cx="8229600" cy="360548"/>
          </a:xfrm>
        </p:spPr>
        <p:txBody>
          <a:bodyPr/>
          <a:lstStyle/>
          <a:p>
            <a:r>
              <a:rPr lang="en-GB" dirty="0" err="1" smtClean="0"/>
              <a:t>Sevilla</a:t>
            </a:r>
            <a:r>
              <a:rPr lang="en-GB" dirty="0" smtClean="0"/>
              <a:t> Mobility Day</a:t>
            </a:r>
            <a:endParaRPr lang="en-GB" b="1"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013185" y="987543"/>
            <a:ext cx="5110309" cy="173030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90090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2264956" y="961482"/>
            <a:ext cx="4136231" cy="93503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4956" y="2322781"/>
            <a:ext cx="4172214" cy="704193"/>
          </a:xfrm>
          <a:prstGeom prst="rect">
            <a:avLst/>
          </a:prstGeom>
        </p:spPr>
      </p:pic>
      <p:pic>
        <p:nvPicPr>
          <p:cNvPr id="17" name="Imagen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1559" y="3336622"/>
            <a:ext cx="4656470" cy="1529362"/>
          </a:xfrm>
          <a:prstGeom prst="rect">
            <a:avLst/>
          </a:prstGeom>
        </p:spPr>
      </p:pic>
      <p:sp>
        <p:nvSpPr>
          <p:cNvPr id="27" name="Title 4"/>
          <p:cNvSpPr>
            <a:spLocks noGrp="1" noChangeAspect="1"/>
          </p:cNvSpPr>
          <p:nvPr>
            <p:ph type="title"/>
          </p:nvPr>
        </p:nvSpPr>
        <p:spPr>
          <a:xfrm>
            <a:off x="457200" y="401955"/>
            <a:ext cx="8229600" cy="360548"/>
          </a:xfrm>
        </p:spPr>
        <p:txBody>
          <a:bodyPr/>
          <a:lstStyle/>
          <a:p>
            <a:r>
              <a:rPr lang="en-GB" dirty="0" err="1" smtClean="0"/>
              <a:t>Patrocinadores</a:t>
            </a:r>
            <a:endParaRPr lang="en-GB" b="1" dirty="0"/>
          </a:p>
        </p:txBody>
      </p:sp>
    </p:spTree>
    <p:extLst>
      <p:ext uri="{BB962C8B-B14F-4D97-AF65-F5344CB8AC3E}">
        <p14:creationId xmlns:p14="http://schemas.microsoft.com/office/powerpoint/2010/main" val="37385150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ppt_x"/>
                                          </p:val>
                                        </p:tav>
                                        <p:tav tm="100000">
                                          <p:val>
                                            <p:strVal val="#ppt_x"/>
                                          </p:val>
                                        </p:tav>
                                      </p:tavLst>
                                    </p:anim>
                                    <p:anim calcmode="lin" valueType="num">
                                      <p:cBhvr additive="base">
                                        <p:cTn id="12" dur="10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000" fill="hold"/>
                                        <p:tgtEl>
                                          <p:spTgt spid="17"/>
                                        </p:tgtEl>
                                        <p:attrNameLst>
                                          <p:attrName>ppt_x</p:attrName>
                                        </p:attrNameLst>
                                      </p:cBhvr>
                                      <p:tavLst>
                                        <p:tav tm="0">
                                          <p:val>
                                            <p:strVal val="#ppt_x"/>
                                          </p:val>
                                        </p:tav>
                                        <p:tav tm="100000">
                                          <p:val>
                                            <p:strVal val="#ppt_x"/>
                                          </p:val>
                                        </p:tav>
                                      </p:tavLst>
                                    </p:anim>
                                    <p:anim calcmode="lin" valueType="num">
                                      <p:cBhvr additive="base">
                                        <p:cTn id="16"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4759" y="170466"/>
            <a:ext cx="6457950" cy="983346"/>
          </a:xfrm>
          <a:prstGeom prst="rect">
            <a:avLst/>
          </a:prstGeom>
          <a:noFill/>
        </p:spPr>
        <p:txBody>
          <a:bodyPr wrap="square" lIns="137160" tIns="109728" rIns="137160" bIns="109728" rtlCol="0">
            <a:spAutoFit/>
          </a:bodyPr>
          <a:lstStyle/>
          <a:p>
            <a:r>
              <a:rPr lang="en-US" sz="4950" dirty="0" err="1" smtClean="0">
                <a:solidFill>
                  <a:schemeClr val="accent1"/>
                </a:solidFill>
                <a:latin typeface="+mj-lt"/>
              </a:rPr>
              <a:t>Ponentes</a:t>
            </a:r>
            <a:endParaRPr lang="en-US" sz="4950" dirty="0">
              <a:solidFill>
                <a:schemeClr val="accent1"/>
              </a:solidFill>
              <a:latin typeface="+mj-lt"/>
            </a:endParaRPr>
          </a:p>
        </p:txBody>
      </p:sp>
      <p:sp>
        <p:nvSpPr>
          <p:cNvPr id="3" name="TextBox 2"/>
          <p:cNvSpPr txBox="1"/>
          <p:nvPr/>
        </p:nvSpPr>
        <p:spPr>
          <a:xfrm>
            <a:off x="775252" y="1509385"/>
            <a:ext cx="8130209" cy="2683812"/>
          </a:xfrm>
          <a:prstGeom prst="rect">
            <a:avLst/>
          </a:prstGeom>
          <a:noFill/>
        </p:spPr>
        <p:txBody>
          <a:bodyPr wrap="square" lIns="137160" tIns="109728" rIns="137160" bIns="109728" rtlCol="0">
            <a:spAutoFit/>
          </a:bodyPr>
          <a:lstStyle/>
          <a:p>
            <a:r>
              <a:rPr lang="en-US" sz="3200" b="1" dirty="0">
                <a:solidFill>
                  <a:schemeClr val="tx1">
                    <a:lumMod val="50000"/>
                  </a:schemeClr>
                </a:solidFill>
                <a:latin typeface="Segoe WP SemiLight" panose="020B0402040204020203" pitchFamily="34" charset="0"/>
                <a:cs typeface="Segoe WP SemiLight" panose="020B0402040204020203" pitchFamily="34" charset="0"/>
              </a:rPr>
              <a:t>Javier </a:t>
            </a:r>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Suárez 			@</a:t>
            </a:r>
            <a:r>
              <a:rPr lang="en-US" sz="3200" b="1" dirty="0" err="1" smtClean="0">
                <a:solidFill>
                  <a:schemeClr val="tx1">
                    <a:lumMod val="50000"/>
                  </a:schemeClr>
                </a:solidFill>
                <a:latin typeface="Segoe WP SemiLight" panose="020B0402040204020203" pitchFamily="34" charset="0"/>
                <a:cs typeface="Segoe WP SemiLight" panose="020B0402040204020203" pitchFamily="34" charset="0"/>
              </a:rPr>
              <a:t>jsuarezruiz</a:t>
            </a:r>
            <a:endParaRPr lang="en-US" sz="3200" b="1" dirty="0" smtClean="0">
              <a:solidFill>
                <a:schemeClr val="tx1">
                  <a:lumMod val="50000"/>
                </a:schemeClr>
              </a:solidFill>
              <a:latin typeface="Segoe WP SemiLight" panose="020B0402040204020203" pitchFamily="34" charset="0"/>
              <a:cs typeface="Segoe WP SemiLight" panose="020B0402040204020203" pitchFamily="34" charset="0"/>
            </a:endParaRPr>
          </a:p>
          <a:p>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Josué Yeray</a:t>
            </a:r>
            <a:r>
              <a:rPr lang="en-US" sz="3200" b="1" dirty="0">
                <a:solidFill>
                  <a:schemeClr val="tx1">
                    <a:lumMod val="50000"/>
                  </a:schemeClr>
                </a:solidFill>
                <a:latin typeface="Segoe WP SemiLight" panose="020B0402040204020203" pitchFamily="34" charset="0"/>
                <a:cs typeface="Segoe WP SemiLight" panose="020B0402040204020203" pitchFamily="34" charset="0"/>
              </a:rPr>
              <a:t>			</a:t>
            </a:r>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a:t>
            </a:r>
            <a:r>
              <a:rPr lang="en-US" sz="3200" b="1" dirty="0" err="1" smtClean="0">
                <a:solidFill>
                  <a:schemeClr val="tx1">
                    <a:lumMod val="50000"/>
                  </a:schemeClr>
                </a:solidFill>
                <a:latin typeface="Segoe WP SemiLight" panose="020B0402040204020203" pitchFamily="34" charset="0"/>
                <a:cs typeface="Segoe WP SemiLight" panose="020B0402040204020203" pitchFamily="34" charset="0"/>
              </a:rPr>
              <a:t>josueyeray</a:t>
            </a:r>
            <a:endParaRPr lang="en-US" sz="3200" b="1" dirty="0" smtClean="0">
              <a:solidFill>
                <a:schemeClr val="tx1">
                  <a:lumMod val="50000"/>
                </a:schemeClr>
              </a:solidFill>
              <a:latin typeface="Segoe WP SemiLight" panose="020B0402040204020203" pitchFamily="34" charset="0"/>
              <a:cs typeface="Segoe WP SemiLight" panose="020B0402040204020203" pitchFamily="34" charset="0"/>
            </a:endParaRPr>
          </a:p>
          <a:p>
            <a:r>
              <a:rPr lang="en-US" sz="3200" b="1" dirty="0">
                <a:solidFill>
                  <a:schemeClr val="tx1">
                    <a:lumMod val="50000"/>
                  </a:schemeClr>
                </a:solidFill>
                <a:latin typeface="Segoe WP SemiLight" panose="020B0402040204020203" pitchFamily="34" charset="0"/>
                <a:cs typeface="Segoe WP SemiLight" panose="020B0402040204020203" pitchFamily="34" charset="0"/>
              </a:rPr>
              <a:t>Juan Lao				@</a:t>
            </a:r>
            <a:r>
              <a:rPr lang="en-US" sz="3200" b="1" dirty="0" err="1" smtClean="0">
                <a:solidFill>
                  <a:schemeClr val="tx1">
                    <a:lumMod val="50000"/>
                  </a:schemeClr>
                </a:solidFill>
                <a:latin typeface="Segoe WP SemiLight" panose="020B0402040204020203" pitchFamily="34" charset="0"/>
                <a:cs typeface="Segoe WP SemiLight" panose="020B0402040204020203" pitchFamily="34" charset="0"/>
              </a:rPr>
              <a:t>juanlao</a:t>
            </a:r>
            <a:endParaRPr lang="en-US" sz="3200" b="1" dirty="0" smtClean="0">
              <a:solidFill>
                <a:schemeClr val="tx1">
                  <a:lumMod val="50000"/>
                </a:schemeClr>
              </a:solidFill>
              <a:latin typeface="Segoe WP SemiLight" panose="020B0402040204020203" pitchFamily="34" charset="0"/>
              <a:cs typeface="Segoe WP SemiLight" panose="020B0402040204020203" pitchFamily="34" charset="0"/>
            </a:endParaRPr>
          </a:p>
          <a:p>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Marcos </a:t>
            </a:r>
            <a:r>
              <a:rPr lang="en-US" sz="3200" b="1" dirty="0" err="1" smtClean="0">
                <a:solidFill>
                  <a:schemeClr val="tx1">
                    <a:lumMod val="50000"/>
                  </a:schemeClr>
                </a:solidFill>
                <a:latin typeface="Segoe WP SemiLight" panose="020B0402040204020203" pitchFamily="34" charset="0"/>
                <a:cs typeface="Segoe WP SemiLight" panose="020B0402040204020203" pitchFamily="34" charset="0"/>
              </a:rPr>
              <a:t>Cobeñas</a:t>
            </a:r>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		@</a:t>
            </a:r>
            <a:r>
              <a:rPr lang="en-US" sz="3200" b="1" dirty="0" err="1" smtClean="0">
                <a:solidFill>
                  <a:schemeClr val="tx1">
                    <a:lumMod val="50000"/>
                  </a:schemeClr>
                </a:solidFill>
                <a:latin typeface="Segoe WP SemiLight" panose="020B0402040204020203" pitchFamily="34" charset="0"/>
                <a:cs typeface="Segoe WP SemiLight" panose="020B0402040204020203" pitchFamily="34" charset="0"/>
              </a:rPr>
              <a:t>mcobeñas</a:t>
            </a:r>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 </a:t>
            </a:r>
          </a:p>
          <a:p>
            <a:r>
              <a:rPr lang="en-US" sz="3200" b="1" dirty="0" smtClean="0">
                <a:solidFill>
                  <a:schemeClr val="tx1">
                    <a:lumMod val="50000"/>
                  </a:schemeClr>
                </a:solidFill>
                <a:latin typeface="Segoe WP SemiLight" panose="020B0402040204020203" pitchFamily="34" charset="0"/>
                <a:cs typeface="Segoe WP SemiLight" panose="020B0402040204020203" pitchFamily="34" charset="0"/>
              </a:rPr>
              <a:t>Juan Cano				@jacano35</a:t>
            </a:r>
          </a:p>
        </p:txBody>
      </p:sp>
    </p:spTree>
    <p:extLst>
      <p:ext uri="{BB962C8B-B14F-4D97-AF65-F5344CB8AC3E}">
        <p14:creationId xmlns:p14="http://schemas.microsoft.com/office/powerpoint/2010/main" val="4164768014"/>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p:cNvSpPr>
            <a:spLocks noGrp="1" noChangeAspect="1"/>
          </p:cNvSpPr>
          <p:nvPr>
            <p:ph type="title"/>
          </p:nvPr>
        </p:nvSpPr>
        <p:spPr>
          <a:xfrm>
            <a:off x="382092" y="171450"/>
            <a:ext cx="8379818" cy="608436"/>
          </a:xfrm>
        </p:spPr>
        <p:txBody>
          <a:bodyPr/>
          <a:lstStyle/>
          <a:p>
            <a:r>
              <a:rPr lang="en-GB" sz="4050" dirty="0" err="1" smtClean="0"/>
              <a:t>Charlas</a:t>
            </a:r>
            <a:endParaRPr lang="en-GB" sz="4050" dirty="0"/>
          </a:p>
        </p:txBody>
      </p:sp>
      <p:sp>
        <p:nvSpPr>
          <p:cNvPr id="11" name="Content Placeholder 5"/>
          <p:cNvSpPr>
            <a:spLocks noGrp="1" noChangeAspect="1"/>
          </p:cNvSpPr>
          <p:nvPr>
            <p:ph idx="1"/>
          </p:nvPr>
        </p:nvSpPr>
        <p:spPr>
          <a:xfrm>
            <a:off x="382093" y="1072055"/>
            <a:ext cx="7887018" cy="3673080"/>
          </a:xfrm>
        </p:spPr>
        <p:txBody>
          <a:bodyPr>
            <a:normAutofit/>
          </a:bodyPr>
          <a:lstStyle/>
          <a:p>
            <a:pPr marL="0" indent="0">
              <a:buNone/>
            </a:pPr>
            <a:r>
              <a:rPr lang="es-ES" sz="2400" dirty="0" smtClean="0">
                <a:solidFill>
                  <a:schemeClr val="accent1"/>
                </a:solidFill>
              </a:rPr>
              <a:t>09:30h</a:t>
            </a:r>
            <a:r>
              <a:rPr lang="es-ES" sz="2400" dirty="0" smtClean="0"/>
              <a:t> - Aplicaciones Universales</a:t>
            </a:r>
          </a:p>
          <a:p>
            <a:pPr marL="0" indent="0">
              <a:buNone/>
            </a:pPr>
            <a:r>
              <a:rPr lang="es-ES" sz="2400" dirty="0" smtClean="0">
                <a:solidFill>
                  <a:schemeClr val="accent1"/>
                </a:solidFill>
              </a:rPr>
              <a:t>10:35h</a:t>
            </a:r>
            <a:r>
              <a:rPr lang="es-ES" sz="2400" dirty="0" smtClean="0"/>
              <a:t> - [Windows </a:t>
            </a:r>
            <a:r>
              <a:rPr lang="es-ES" sz="2400" dirty="0"/>
              <a:t>Phone 8.1] Trio de ases: </a:t>
            </a:r>
            <a:r>
              <a:rPr lang="es-ES" sz="2400" dirty="0" err="1"/>
              <a:t>Behaviors</a:t>
            </a:r>
            <a:r>
              <a:rPr lang="es-ES" sz="2400" dirty="0"/>
              <a:t>, </a:t>
            </a:r>
            <a:r>
              <a:rPr lang="es-ES" sz="2400" dirty="0" err="1"/>
              <a:t>Animations</a:t>
            </a:r>
            <a:r>
              <a:rPr lang="es-ES" sz="2400" dirty="0"/>
              <a:t> y </a:t>
            </a:r>
            <a:r>
              <a:rPr lang="es-ES" sz="2400" dirty="0" err="1"/>
              <a:t>VisualStates</a:t>
            </a:r>
            <a:endParaRPr lang="es-ES" sz="2400" dirty="0"/>
          </a:p>
          <a:p>
            <a:pPr marL="0" indent="0">
              <a:buNone/>
            </a:pPr>
            <a:r>
              <a:rPr lang="es-ES" sz="2400" dirty="0" smtClean="0">
                <a:solidFill>
                  <a:schemeClr val="accent1"/>
                </a:solidFill>
              </a:rPr>
              <a:t>11:40h</a:t>
            </a:r>
            <a:r>
              <a:rPr lang="es-ES" sz="2400" dirty="0" smtClean="0"/>
              <a:t> - Crea </a:t>
            </a:r>
            <a:r>
              <a:rPr lang="es-ES" sz="2400" dirty="0"/>
              <a:t>tu juego Multiplataforma con Wave </a:t>
            </a:r>
            <a:r>
              <a:rPr lang="es-ES" sz="2400" dirty="0" err="1"/>
              <a:t>Engine</a:t>
            </a:r>
            <a:endParaRPr lang="es-ES" sz="2400" dirty="0"/>
          </a:p>
          <a:p>
            <a:pPr marL="0" indent="0">
              <a:buNone/>
            </a:pPr>
            <a:r>
              <a:rPr lang="es-ES" sz="2400" dirty="0" smtClean="0">
                <a:solidFill>
                  <a:schemeClr val="accent1"/>
                </a:solidFill>
              </a:rPr>
              <a:t>12:50h</a:t>
            </a:r>
            <a:r>
              <a:rPr lang="es-ES" sz="2400" dirty="0" smtClean="0"/>
              <a:t> - Crea </a:t>
            </a:r>
            <a:r>
              <a:rPr lang="es-ES" sz="2400" dirty="0"/>
              <a:t>aplicaciones multiplataforma con Xamarin</a:t>
            </a:r>
          </a:p>
          <a:p>
            <a:endParaRPr lang="es-ES" sz="1200" b="1" dirty="0"/>
          </a:p>
        </p:txBody>
      </p:sp>
      <p:sp>
        <p:nvSpPr>
          <p:cNvPr id="6" name="CuadroTexto 5"/>
          <p:cNvSpPr txBox="1"/>
          <p:nvPr/>
        </p:nvSpPr>
        <p:spPr>
          <a:xfrm>
            <a:off x="6858000" y="4722519"/>
            <a:ext cx="1580561" cy="246221"/>
          </a:xfrm>
          <a:prstGeom prst="rect">
            <a:avLst/>
          </a:prstGeom>
          <a:noFill/>
        </p:spPr>
        <p:txBody>
          <a:bodyPr wrap="none" lIns="0" tIns="0" rIns="0" bIns="0" rtlCol="0">
            <a:spAutoFit/>
          </a:bodyPr>
          <a:lstStyle/>
          <a:p>
            <a:r>
              <a:rPr lang="es-ES" sz="1600" dirty="0" smtClean="0">
                <a:latin typeface="Segoe WP"/>
                <a:cs typeface="Segoe WP"/>
              </a:rPr>
              <a:t>Duración: 60 min</a:t>
            </a:r>
            <a:r>
              <a:rPr lang="es-ES" sz="1600" dirty="0" smtClean="0"/>
              <a:t>.</a:t>
            </a:r>
          </a:p>
        </p:txBody>
      </p:sp>
    </p:spTree>
    <p:extLst>
      <p:ext uri="{BB962C8B-B14F-4D97-AF65-F5344CB8AC3E}">
        <p14:creationId xmlns:p14="http://schemas.microsoft.com/office/powerpoint/2010/main" val="277105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p:cNvSpPr>
            <a:spLocks noGrp="1" noChangeAspect="1"/>
          </p:cNvSpPr>
          <p:nvPr>
            <p:ph type="title"/>
          </p:nvPr>
        </p:nvSpPr>
        <p:spPr>
          <a:xfrm>
            <a:off x="382092" y="171450"/>
            <a:ext cx="8379818" cy="608436"/>
          </a:xfrm>
        </p:spPr>
        <p:txBody>
          <a:bodyPr/>
          <a:lstStyle/>
          <a:p>
            <a:r>
              <a:rPr lang="en-GB" sz="4050" dirty="0" smtClean="0"/>
              <a:t>Hashtag</a:t>
            </a:r>
            <a:endParaRPr lang="en-GB" sz="4050" dirty="0"/>
          </a:p>
        </p:txBody>
      </p:sp>
      <p:sp>
        <p:nvSpPr>
          <p:cNvPr id="11" name="Content Placeholder 5"/>
          <p:cNvSpPr>
            <a:spLocks noGrp="1" noChangeAspect="1"/>
          </p:cNvSpPr>
          <p:nvPr>
            <p:ph idx="1"/>
          </p:nvPr>
        </p:nvSpPr>
        <p:spPr>
          <a:xfrm>
            <a:off x="1651763" y="2087194"/>
            <a:ext cx="5678936" cy="1399925"/>
          </a:xfrm>
        </p:spPr>
        <p:txBody>
          <a:bodyPr>
            <a:normAutofit fontScale="92500" lnSpcReduction="10000"/>
          </a:bodyPr>
          <a:lstStyle/>
          <a:p>
            <a:pPr marL="0" indent="0">
              <a:buNone/>
            </a:pPr>
            <a:r>
              <a:rPr lang="es-ES" sz="8000" dirty="0" smtClean="0">
                <a:solidFill>
                  <a:schemeClr val="accent1"/>
                </a:solidFill>
              </a:rPr>
              <a:t>#</a:t>
            </a:r>
            <a:r>
              <a:rPr lang="es-ES" sz="8000" dirty="0" err="1" smtClean="0">
                <a:solidFill>
                  <a:schemeClr val="accent1"/>
                </a:solidFill>
              </a:rPr>
              <a:t>SevMobDay</a:t>
            </a:r>
            <a:endParaRPr lang="es-ES" sz="4800" b="1" dirty="0"/>
          </a:p>
        </p:txBody>
      </p:sp>
    </p:spTree>
    <p:extLst>
      <p:ext uri="{BB962C8B-B14F-4D97-AF65-F5344CB8AC3E}">
        <p14:creationId xmlns:p14="http://schemas.microsoft.com/office/powerpoint/2010/main" val="138272776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11">
                                            <p:txEl>
                                              <p:pRg st="0" end="0"/>
                                            </p:txEl>
                                          </p:spTgt>
                                        </p:tgtEl>
                                        <p:attrNameLst>
                                          <p:attrName>r</p:attrName>
                                        </p:attrNameLst>
                                      </p:cBhvr>
                                    </p:animRot>
                                    <p:animRot by="-240000">
                                      <p:cBhvr>
                                        <p:cTn id="7" dur="200" fill="hold">
                                          <p:stCondLst>
                                            <p:cond delay="200"/>
                                          </p:stCondLst>
                                        </p:cTn>
                                        <p:tgtEl>
                                          <p:spTgt spid="11">
                                            <p:txEl>
                                              <p:pRg st="0" end="0"/>
                                            </p:txEl>
                                          </p:spTgt>
                                        </p:tgtEl>
                                        <p:attrNameLst>
                                          <p:attrName>r</p:attrName>
                                        </p:attrNameLst>
                                      </p:cBhvr>
                                    </p:animRot>
                                    <p:animRot by="240000">
                                      <p:cBhvr>
                                        <p:cTn id="8" dur="200" fill="hold">
                                          <p:stCondLst>
                                            <p:cond delay="400"/>
                                          </p:stCondLst>
                                        </p:cTn>
                                        <p:tgtEl>
                                          <p:spTgt spid="11">
                                            <p:txEl>
                                              <p:pRg st="0" end="0"/>
                                            </p:txEl>
                                          </p:spTgt>
                                        </p:tgtEl>
                                        <p:attrNameLst>
                                          <p:attrName>r</p:attrName>
                                        </p:attrNameLst>
                                      </p:cBhvr>
                                    </p:animRot>
                                    <p:animRot by="-240000">
                                      <p:cBhvr>
                                        <p:cTn id="9" dur="200" fill="hold">
                                          <p:stCondLst>
                                            <p:cond delay="600"/>
                                          </p:stCondLst>
                                        </p:cTn>
                                        <p:tgtEl>
                                          <p:spTgt spid="11">
                                            <p:txEl>
                                              <p:pRg st="0" end="0"/>
                                            </p:txEl>
                                          </p:spTgt>
                                        </p:tgtEl>
                                        <p:attrNameLst>
                                          <p:attrName>r</p:attrName>
                                        </p:attrNameLst>
                                      </p:cBhvr>
                                    </p:animRot>
                                    <p:animRot by="120000">
                                      <p:cBhvr>
                                        <p:cTn id="10" dur="200" fill="hold">
                                          <p:stCondLst>
                                            <p:cond delay="800"/>
                                          </p:stCondLst>
                                        </p:cTn>
                                        <p:tgtEl>
                                          <p:spTgt spid="11">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theme/theme1.xml><?xml version="1.0" encoding="utf-8"?>
<a:theme xmlns:a="http://schemas.openxmlformats.org/drawingml/2006/main" name="Windows Phone blue">
  <a:themeElements>
    <a:clrScheme name="Custom 32">
      <a:dk1>
        <a:srgbClr val="979796"/>
      </a:dk1>
      <a:lt1>
        <a:srgbClr val="FFFFFF"/>
      </a:lt1>
      <a:dk2>
        <a:srgbClr val="505151"/>
      </a:dk2>
      <a:lt2>
        <a:srgbClr val="F3F3F4"/>
      </a:lt2>
      <a:accent1>
        <a:srgbClr val="22BDEF"/>
      </a:accent1>
      <a:accent2>
        <a:srgbClr val="979796"/>
      </a:accent2>
      <a:accent3>
        <a:srgbClr val="D2D2D3"/>
      </a:accent3>
      <a:accent4>
        <a:srgbClr val="22BDEF"/>
      </a:accent4>
      <a:accent5>
        <a:srgbClr val="979796"/>
      </a:accent5>
      <a:accent6>
        <a:srgbClr val="D2D2D3"/>
      </a:accent6>
      <a:hlink>
        <a:srgbClr val="22BDEF"/>
      </a:hlink>
      <a:folHlink>
        <a:srgbClr val="979796"/>
      </a:folHlink>
    </a:clrScheme>
    <a:fontScheme name="Segoe UI">
      <a:majorFont>
        <a:latin typeface="Segoe UI"/>
        <a:ea typeface=""/>
        <a:cs typeface=""/>
      </a:majorFont>
      <a:minorFont>
        <a:latin typeface="Segoe UI"/>
        <a:ea typeface=""/>
        <a:cs typeface=""/>
      </a:minorFont>
    </a:fontScheme>
    <a:fmtScheme name="WindowsPhone">
      <a:fillStyleLst>
        <a:solidFill>
          <a:schemeClr val="phClr"/>
        </a:solidFill>
        <a:solidFill>
          <a:schemeClr val="phClr">
            <a:tint val="0"/>
          </a:schemeClr>
        </a:solidFill>
        <a:solidFill>
          <a:schemeClr val="phClr"/>
        </a:solidFill>
      </a:fillStyleLst>
      <a:lnStyleLst>
        <a:ln w="127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tint val="90000"/>
          </a:schemeClr>
        </a:solidFill>
        <a:solidFill>
          <a:schemeClr val="phClr">
            <a:tint val="90000"/>
          </a:schemeClr>
        </a:solidFill>
        <a:solidFill>
          <a:schemeClr val="phClr">
            <a:tint val="90000"/>
          </a:schemeClr>
        </a:solidFill>
      </a:bgFillStyleLst>
    </a:fmtScheme>
  </a:themeElements>
  <a:objectDefaults>
    <a:spDef>
      <a:spPr>
        <a:solidFill>
          <a:schemeClr val="bg2"/>
        </a:solidFill>
        <a:ln>
          <a:noFill/>
        </a:ln>
      </a:spPr>
      <a:bodyPr lIns="137160" tIns="91440" rIns="137160" bIns="91440" rtlCol="0" anchor="t" anchorCtr="0"/>
      <a:lstStyle>
        <a:defPPr>
          <a:defRPr dirty="0" err="1" smtClean="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1600" dirty="0" err="1" smtClean="0"/>
        </a:defPPr>
      </a:lstStyle>
    </a:txDef>
  </a:objectDefaults>
  <a:extraClrSchemeLst/>
  <a:custClrLst>
    <a:custClr name="Custom Color 1">
      <a:srgbClr val="00188F"/>
    </a:custClr>
    <a:custClr name="Custom Color 2">
      <a:srgbClr val="00BCF2"/>
    </a:custClr>
    <a:custClr name="Custom Color 3">
      <a:srgbClr val="00D8CC"/>
    </a:custClr>
    <a:custClr name="Custom Color 4">
      <a:srgbClr val="7FBA00"/>
    </a:custClr>
    <a:custClr name="Custom Color 5">
      <a:srgbClr val="BAD80A"/>
    </a:custClr>
    <a:custClr name="Custom Color 6">
      <a:srgbClr val="FFB900"/>
    </a:custClr>
    <a:custClr name="Custom Color 7">
      <a:srgbClr val="FF8C00"/>
    </a:custClr>
    <a:custClr name="Custom Color 8">
      <a:srgbClr val="E81123"/>
    </a:custClr>
    <a:custClr name="Custom Color 9">
      <a:srgbClr val="F472D0"/>
    </a:custClr>
    <a:custClr name="Custom Color 10">
      <a:srgbClr val="9B4F96"/>
    </a:custClr>
  </a:custClrLst>
</a:theme>
</file>

<file path=ppt/theme/theme2.xml><?xml version="1.0" encoding="utf-8"?>
<a:theme xmlns:a="http://schemas.openxmlformats.org/drawingml/2006/main" name="Office Theme">
  <a:themeElements>
    <a:clrScheme name="Custom 32">
      <a:dk1>
        <a:srgbClr val="979796"/>
      </a:dk1>
      <a:lt1>
        <a:srgbClr val="FFFFFF"/>
      </a:lt1>
      <a:dk2>
        <a:srgbClr val="505151"/>
      </a:dk2>
      <a:lt2>
        <a:srgbClr val="F3F3F4"/>
      </a:lt2>
      <a:accent1>
        <a:srgbClr val="22BDEF"/>
      </a:accent1>
      <a:accent2>
        <a:srgbClr val="979796"/>
      </a:accent2>
      <a:accent3>
        <a:srgbClr val="D2D2D3"/>
      </a:accent3>
      <a:accent4>
        <a:srgbClr val="22BDEF"/>
      </a:accent4>
      <a:accent5>
        <a:srgbClr val="979796"/>
      </a:accent5>
      <a:accent6>
        <a:srgbClr val="D2D2D3"/>
      </a:accent6>
      <a:hlink>
        <a:srgbClr val="22BDEF"/>
      </a:hlink>
      <a:folHlink>
        <a:srgbClr val="979796"/>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Custom Color 1">
      <a:srgbClr val="00188F"/>
    </a:custClr>
    <a:custClr name="Custom Color 2">
      <a:srgbClr val="00BCF2"/>
    </a:custClr>
    <a:custClr name="Custom Color 3">
      <a:srgbClr val="00D8CC"/>
    </a:custClr>
    <a:custClr name="Custom Color 4">
      <a:srgbClr val="7FBA00"/>
    </a:custClr>
    <a:custClr name="Custom Color 5">
      <a:srgbClr val="BAD80A"/>
    </a:custClr>
    <a:custClr name="Custom Color 6">
      <a:srgbClr val="FFB900"/>
    </a:custClr>
    <a:custClr name="Custom Color 7">
      <a:srgbClr val="FF8C00"/>
    </a:custClr>
    <a:custClr name="Custom Color 8">
      <a:srgbClr val="E81123"/>
    </a:custClr>
    <a:custClr name="Custom Color 9">
      <a:srgbClr val="F472D0"/>
    </a:custClr>
    <a:custClr name="Custom Color 10">
      <a:srgbClr val="9B4F96"/>
    </a:custClr>
  </a:custClrLst>
</a:theme>
</file>

<file path=ppt/theme/theme3.xml><?xml version="1.0" encoding="utf-8"?>
<a:theme xmlns:a="http://schemas.openxmlformats.org/drawingml/2006/main" name="Office Theme">
  <a:themeElements>
    <a:clrScheme name="Custom 32">
      <a:dk1>
        <a:srgbClr val="979796"/>
      </a:dk1>
      <a:lt1>
        <a:srgbClr val="FFFFFF"/>
      </a:lt1>
      <a:dk2>
        <a:srgbClr val="505151"/>
      </a:dk2>
      <a:lt2>
        <a:srgbClr val="F3F3F4"/>
      </a:lt2>
      <a:accent1>
        <a:srgbClr val="22BDEF"/>
      </a:accent1>
      <a:accent2>
        <a:srgbClr val="979796"/>
      </a:accent2>
      <a:accent3>
        <a:srgbClr val="D2D2D3"/>
      </a:accent3>
      <a:accent4>
        <a:srgbClr val="22BDEF"/>
      </a:accent4>
      <a:accent5>
        <a:srgbClr val="979796"/>
      </a:accent5>
      <a:accent6>
        <a:srgbClr val="D2D2D3"/>
      </a:accent6>
      <a:hlink>
        <a:srgbClr val="22BDEF"/>
      </a:hlink>
      <a:folHlink>
        <a:srgbClr val="979796"/>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Custom Color 1">
      <a:srgbClr val="00188F"/>
    </a:custClr>
    <a:custClr name="Custom Color 2">
      <a:srgbClr val="00BCF2"/>
    </a:custClr>
    <a:custClr name="Custom Color 3">
      <a:srgbClr val="00D8CC"/>
    </a:custClr>
    <a:custClr name="Custom Color 4">
      <a:srgbClr val="7FBA00"/>
    </a:custClr>
    <a:custClr name="Custom Color 5">
      <a:srgbClr val="BAD80A"/>
    </a:custClr>
    <a:custClr name="Custom Color 6">
      <a:srgbClr val="FFB900"/>
    </a:custClr>
    <a:custClr name="Custom Color 7">
      <a:srgbClr val="FF8C00"/>
    </a:custClr>
    <a:custClr name="Custom Color 8">
      <a:srgbClr val="E81123"/>
    </a:custClr>
    <a:custClr name="Custom Color 9">
      <a:srgbClr val="F472D0"/>
    </a:custClr>
    <a:custClr name="Custom Color 10">
      <a:srgbClr val="9B4F96"/>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System.Storyboarding.Media.Image" Revision="1" Stencil="System.Storyboarding.Media" StencilVersion="0.1"/>
</Control>
</file>

<file path=customXml/item10.xml><?xml version="1.0" encoding="utf-8"?>
<Control xmlns="http://schemas.microsoft.com/VisualStudio/2011/storyboarding/control">
  <Id Name="System.Storyboarding.Media.Image" Revision="1" Stencil="System.Storyboarding.Media" StencilVersion="0.1"/>
</Control>
</file>

<file path=customXml/item11.xml><?xml version="1.0" encoding="utf-8"?>
<Control xmlns="http://schemas.microsoft.com/VisualStudio/2011/storyboarding/control">
  <Id Name="System.Storyboarding.Backgrounds.WindowsPhone" Revision="1" Stencil="System.Storyboarding.Backgrounds" StencilVersion="0.1"/>
</Control>
</file>

<file path=customXml/item12.xml><?xml version="1.0" encoding="utf-8"?>
<Control xmlns="http://schemas.microsoft.com/VisualStudio/2011/storyboarding/control">
  <Id Name="System.Storyboarding.WindowsPhone.ApplicationBar" Revision="1" Stencil="System.Storyboarding.WindowsPhone" StencilVersion="0.1"/>
</Control>
</file>

<file path=customXml/item13.xml><?xml version="1.0" encoding="utf-8"?>
<Control xmlns="http://schemas.microsoft.com/VisualStudio/2011/storyboarding/control">
  <Id Name="System.Storyboarding.Media.Image" Revision="1" Stencil="System.Storyboarding.Media" StencilVersion="0.1"/>
</Control>
</file>

<file path=customXml/item14.xml><?xml version="1.0" encoding="utf-8"?>
<Control xmlns="http://schemas.microsoft.com/VisualStudio/2011/storyboarding/control">
  <Id Name="System.Storyboarding.Media.Image" Revision="1" Stencil="System.Storyboarding.Media" StencilVersion="0.1"/>
</Control>
</file>

<file path=customXml/item15.xml><?xml version="1.0" encoding="utf-8"?>
<Control xmlns="http://schemas.microsoft.com/VisualStudio/2011/storyboarding/control">
  <Id Name="System.Storyboarding.Backgrounds.WindowsPhone" Revision="1" Stencil="System.Storyboarding.Backgrounds" StencilVersion="0.1"/>
</Control>
</file>

<file path=customXml/item16.xml><?xml version="1.0" encoding="utf-8"?>
<Control xmlns="http://schemas.microsoft.com/VisualStudio/2011/storyboarding/control">
  <Id Name="System.Storyboarding.WindowsPhone.ApplicationBar" Revision="1" Stencil="System.Storyboarding.WindowsPhone" StencilVersion="0.1"/>
</Control>
</file>

<file path=customXml/item17.xml><?xml version="1.0" encoding="utf-8"?>
<Control xmlns="http://schemas.microsoft.com/VisualStudio/2011/storyboarding/control">
  <Id Name="System.Storyboarding.Annotation.StickyNote" Revision="1" Stencil="System.Storyboarding.Annotation" StencilVersion="0.1"/>
</Control>
</file>

<file path=customXml/item18.xml><?xml version="1.0" encoding="utf-8"?>
<Control xmlns="http://schemas.microsoft.com/VisualStudio/2011/storyboarding/control">
  <Id Name="System.Storyboarding.WindowsPhone.ApplicationBar" Revision="1" Stencil="System.Storyboarding.WindowsPhone" StencilVersion="0.1"/>
</Control>
</file>

<file path=customXml/item19.xml><?xml version="1.0" encoding="utf-8"?>
<Control xmlns="http://schemas.microsoft.com/VisualStudio/2011/storyboarding/control">
  <Id Name="5e505f8e-b0aa-429a-bb4c-92ab0e8a8ee6" RevisionId="d2083f08-ba4f-4330-87aa-e4d23a4443d7" Stencil="172d6d98-e5c9-42e9-a209-79f7a94bbd38" StencilRevisionId="00000000-0000-0000-0000-000000000000" StencilVersion="0.0"/>
</Control>
</file>

<file path=customXml/item2.xml><?xml version="1.0" encoding="utf-8"?>
<Control xmlns="http://schemas.microsoft.com/VisualStudio/2011/storyboarding/control">
  <Id Name="System.Storyboarding.Media.Image" Revision="1" Stencil="System.Storyboarding.Media" StencilVersion="0.1"/>
</Control>
</file>

<file path=customXml/item20.xml><?xml version="1.0" encoding="utf-8"?>
<Control xmlns="http://schemas.microsoft.com/VisualStudio/2011/storyboarding/control">
  <Id Name="System.Storyboarding.Backgrounds.WindowsPhone" Revision="1" Stencil="System.Storyboarding.Backgrounds" StencilVersion="0.1"/>
</Control>
</file>

<file path=customXml/item21.xml><?xml version="1.0" encoding="utf-8"?>
<Control xmlns="http://schemas.microsoft.com/VisualStudio/2011/storyboarding/control">
  <Id Name="System.Storyboarding.WindowsApps.WindowsAppsListBox" Revision="1" Stencil="System.Storyboarding.WindowsApps" StencilVersion="0.1"/>
</Control>
</file>

<file path=customXml/item22.xml><?xml version="1.0" encoding="utf-8"?>
<Control xmlns="http://schemas.microsoft.com/VisualStudio/2011/storyboarding/control">
  <Id Name="System.Storyboarding.WindowsPhone.PageTitle" Revision="1" Stencil="System.Storyboarding.WindowsPhone" StencilVersion="0.1"/>
</Control>
</file>

<file path=customXml/item23.xml><?xml version="1.0" encoding="utf-8"?>
<Control xmlns="http://schemas.microsoft.com/VisualStudio/2011/storyboarding/control">
  <Id Name="System.Storyboarding.Media.Image" Revision="1" Stencil="System.Storyboarding.Media" StencilVersion="0.1"/>
</Control>
</file>

<file path=customXml/item24.xml><?xml version="1.0" encoding="utf-8"?>
<Control xmlns="http://schemas.microsoft.com/VisualStudio/2011/storyboarding/control">
  <Id Name="System.Storyboarding.Backgrounds.WindowsPhone" Revision="1" Stencil="System.Storyboarding.Backgrounds" StencilVersion="0.1"/>
</Control>
</file>

<file path=customXml/item25.xml><?xml version="1.0" encoding="utf-8"?>
<Control xmlns="http://schemas.microsoft.com/VisualStudio/2011/storyboarding/control">
  <Id Name="System.Storyboarding.WindowsApps.WindowsAppsListBox" Revision="1" Stencil="System.Storyboarding.WindowsApps" StencilVersion="0.1"/>
</Control>
</file>

<file path=customXml/item26.xml><?xml version="1.0" encoding="utf-8"?>
<Control xmlns="http://schemas.microsoft.com/VisualStudio/2011/storyboarding/control">
  <Id Name="System.Storyboarding.WindowsPhone.ApplicationBar" Revision="1" Stencil="System.Storyboarding.WindowsPhone" StencilVersion="0.1"/>
</Control>
</file>

<file path=customXml/item27.xml><?xml version="1.0" encoding="utf-8"?>
<Control xmlns="http://schemas.microsoft.com/VisualStudio/2011/storyboarding/control">
  <Id Name="System.Storyboarding.Backgrounds.WindowsPhone" Revision="1" Stencil="System.Storyboarding.Backgrounds" StencilVersion="0.1"/>
</Control>
</file>

<file path=customXml/item28.xml><?xml version="1.0" encoding="utf-8"?>
<Control xmlns="http://schemas.microsoft.com/VisualStudio/2011/storyboarding/control">
  <Id Name="System.Storyboarding.WindowsPhone.PageTitle" Revision="1" Stencil="System.Storyboarding.WindowsPhone" StencilVersion="0.1"/>
</Control>
</file>

<file path=customXml/item29.xml><?xml version="1.0" encoding="utf-8"?>
<Control xmlns="http://schemas.microsoft.com/VisualStudio/2011/storyboarding/control">
  <Id Name="System.Storyboarding.Backgrounds.WindowsPhone" Revision="1" Stencil="System.Storyboarding.Backgrounds" StencilVersion="0.1"/>
</Control>
</file>

<file path=customXml/item3.xml><?xml version="1.0" encoding="utf-8"?>
<Control xmlns="http://schemas.microsoft.com/VisualStudio/2011/storyboarding/control">
  <Id Name="System.Storyboarding.WindowsPhone.PageTitle" Revision="1" Stencil="System.Storyboarding.WindowsPhone" StencilVersion="0.1"/>
</Control>
</file>

<file path=customXml/item30.xml><?xml version="1.0" encoding="utf-8"?>
<Control xmlns="http://schemas.microsoft.com/VisualStudio/2011/storyboarding/control">
  <Id Name="System.Storyboarding.Media.Image" Revision="1" Stencil="System.Storyboarding.Media" StencilVersion="0.1"/>
</Control>
</file>

<file path=customXml/item31.xml><?xml version="1.0" encoding="utf-8"?>
<Control xmlns="http://schemas.microsoft.com/VisualStudio/2011/storyboarding/control">
  <Id Name="System.Storyboarding.Backgrounds.WindowsPhone" Revision="1" Stencil="System.Storyboarding.Backgrounds" StencilVersion="0.1"/>
</Control>
</file>

<file path=customXml/item32.xml><?xml version="1.0" encoding="utf-8"?>
<Control xmlns="http://schemas.microsoft.com/VisualStudio/2011/storyboarding/control">
  <Id Name="5e505f8e-b0aa-429a-bb4c-92ab0e8a8ee6" RevisionId="d2083f08-ba4f-4330-87aa-e4d23a4443d7" Stencil="172d6d98-e5c9-42e9-a209-79f7a94bbd38" StencilRevisionId="00000000-0000-0000-0000-000000000000" StencilVersion="0.0"/>
</Control>
</file>

<file path=customXml/item33.xml><?xml version="1.0" encoding="utf-8"?>
<Control xmlns="http://schemas.microsoft.com/VisualStudio/2011/storyboarding/control">
  <Id Name="System.Storyboarding.Backgrounds.WindowsPhone" Revision="1" Stencil="System.Storyboarding.Backgrounds" StencilVersion="0.1"/>
</Control>
</file>

<file path=customXml/item4.xml><?xml version="1.0" encoding="utf-8"?>
<Control xmlns="http://schemas.microsoft.com/VisualStudio/2011/storyboarding/control">
  <Id Name="System.Storyboarding.WindowsApps.WindowsAppsListBox" Revision="1" Stencil="System.Storyboarding.WindowsApps" StencilVersion="0.1"/>
</Control>
</file>

<file path=customXml/item5.xml><?xml version="1.0" encoding="utf-8"?>
<Control xmlns="http://schemas.microsoft.com/VisualStudio/2011/storyboarding/control">
  <Id Name="System.Storyboarding.Backgrounds.WindowsPhone" Revision="1" Stencil="System.Storyboarding.Backgrounds" StencilVersion="0.1"/>
</Control>
</file>

<file path=customXml/item6.xml><?xml version="1.0" encoding="utf-8"?>
<Control xmlns="http://schemas.microsoft.com/VisualStudio/2011/storyboarding/control">
  <Id Name="System.Storyboarding.Media.Image" Revision="1" Stencil="System.Storyboarding.Media" StencilVersion="0.1"/>
</Control>
</file>

<file path=customXml/item7.xml><?xml version="1.0" encoding="utf-8"?>
<Control xmlns="http://schemas.microsoft.com/VisualStudio/2011/storyboarding/control">
  <Id Name="5e505f8e-b0aa-429a-bb4c-92ab0e8a8ee6" RevisionId="d2083f08-ba4f-4330-87aa-e4d23a4443d7" Stencil="172d6d98-e5c9-42e9-a209-79f7a94bbd38" StencilRevisionId="00000000-0000-0000-0000-000000000000" StencilVersion="0.0"/>
</Control>
</file>

<file path=customXml/item8.xml><?xml version="1.0" encoding="utf-8"?>
<Control xmlns="http://schemas.microsoft.com/VisualStudio/2011/storyboarding/control">
  <Id Name="System.Storyboarding.Media.Image" Revision="1" Stencil="System.Storyboarding.Media" StencilVersion="0.1"/>
</Control>
</file>

<file path=customXml/item9.xml><?xml version="1.0" encoding="utf-8"?>
<Control xmlns="http://schemas.microsoft.com/VisualStudio/2011/storyboarding/control">
  <Id Name="System.Storyboarding.WindowsPhone.PageTitle" Revision="1" Stencil="System.Storyboarding.WindowsPhone" StencilVersion="0.1"/>
</Control>
</file>

<file path=customXml/itemProps1.xml><?xml version="1.0" encoding="utf-8"?>
<ds:datastoreItem xmlns:ds="http://schemas.openxmlformats.org/officeDocument/2006/customXml" ds:itemID="{F22345A8-86A5-4903-A434-A9DB6BE0F0EC}">
  <ds:schemaRefs>
    <ds:schemaRef ds:uri="http://schemas.microsoft.com/VisualStudio/2011/storyboarding/control"/>
  </ds:schemaRefs>
</ds:datastoreItem>
</file>

<file path=customXml/itemProps10.xml><?xml version="1.0" encoding="utf-8"?>
<ds:datastoreItem xmlns:ds="http://schemas.openxmlformats.org/officeDocument/2006/customXml" ds:itemID="{B939C0F2-4F14-4452-BA09-9B0D08DA92B4}">
  <ds:schemaRefs>
    <ds:schemaRef ds:uri="http://schemas.microsoft.com/VisualStudio/2011/storyboarding/control"/>
  </ds:schemaRefs>
</ds:datastoreItem>
</file>

<file path=customXml/itemProps11.xml><?xml version="1.0" encoding="utf-8"?>
<ds:datastoreItem xmlns:ds="http://schemas.openxmlformats.org/officeDocument/2006/customXml" ds:itemID="{C4A8312D-FC03-4AF2-B757-2FA90448FE75}">
  <ds:schemaRefs>
    <ds:schemaRef ds:uri="http://schemas.microsoft.com/VisualStudio/2011/storyboarding/control"/>
  </ds:schemaRefs>
</ds:datastoreItem>
</file>

<file path=customXml/itemProps12.xml><?xml version="1.0" encoding="utf-8"?>
<ds:datastoreItem xmlns:ds="http://schemas.openxmlformats.org/officeDocument/2006/customXml" ds:itemID="{28CAFF13-A531-44A9-9F89-D22142666508}">
  <ds:schemaRefs>
    <ds:schemaRef ds:uri="http://schemas.microsoft.com/VisualStudio/2011/storyboarding/control"/>
  </ds:schemaRefs>
</ds:datastoreItem>
</file>

<file path=customXml/itemProps13.xml><?xml version="1.0" encoding="utf-8"?>
<ds:datastoreItem xmlns:ds="http://schemas.openxmlformats.org/officeDocument/2006/customXml" ds:itemID="{61BC5BD8-EB60-45E3-9986-90C5DBE4684E}">
  <ds:schemaRefs>
    <ds:schemaRef ds:uri="http://schemas.microsoft.com/VisualStudio/2011/storyboarding/control"/>
  </ds:schemaRefs>
</ds:datastoreItem>
</file>

<file path=customXml/itemProps14.xml><?xml version="1.0" encoding="utf-8"?>
<ds:datastoreItem xmlns:ds="http://schemas.openxmlformats.org/officeDocument/2006/customXml" ds:itemID="{0CE81C57-FDC6-45D9-AF28-52C549396F61}">
  <ds:schemaRefs>
    <ds:schemaRef ds:uri="http://schemas.microsoft.com/VisualStudio/2011/storyboarding/control"/>
  </ds:schemaRefs>
</ds:datastoreItem>
</file>

<file path=customXml/itemProps15.xml><?xml version="1.0" encoding="utf-8"?>
<ds:datastoreItem xmlns:ds="http://schemas.openxmlformats.org/officeDocument/2006/customXml" ds:itemID="{9DDBF3D4-4AFC-421E-A70F-D4DA052FD02D}">
  <ds:schemaRefs>
    <ds:schemaRef ds:uri="http://schemas.microsoft.com/VisualStudio/2011/storyboarding/control"/>
  </ds:schemaRefs>
</ds:datastoreItem>
</file>

<file path=customXml/itemProps16.xml><?xml version="1.0" encoding="utf-8"?>
<ds:datastoreItem xmlns:ds="http://schemas.openxmlformats.org/officeDocument/2006/customXml" ds:itemID="{DCA6AA68-1448-45F9-9FC7-B8096B5CF7FB}">
  <ds:schemaRefs>
    <ds:schemaRef ds:uri="http://schemas.microsoft.com/VisualStudio/2011/storyboarding/control"/>
  </ds:schemaRefs>
</ds:datastoreItem>
</file>

<file path=customXml/itemProps17.xml><?xml version="1.0" encoding="utf-8"?>
<ds:datastoreItem xmlns:ds="http://schemas.openxmlformats.org/officeDocument/2006/customXml" ds:itemID="{FE1A7D58-732F-48F7-8E63-4E5EADAED3A6}">
  <ds:schemaRefs>
    <ds:schemaRef ds:uri="http://schemas.microsoft.com/VisualStudio/2011/storyboarding/control"/>
  </ds:schemaRefs>
</ds:datastoreItem>
</file>

<file path=customXml/itemProps18.xml><?xml version="1.0" encoding="utf-8"?>
<ds:datastoreItem xmlns:ds="http://schemas.openxmlformats.org/officeDocument/2006/customXml" ds:itemID="{37133E4D-E0FD-40F9-88CA-CFF649B4023A}">
  <ds:schemaRefs>
    <ds:schemaRef ds:uri="http://schemas.microsoft.com/VisualStudio/2011/storyboarding/control"/>
  </ds:schemaRefs>
</ds:datastoreItem>
</file>

<file path=customXml/itemProps19.xml><?xml version="1.0" encoding="utf-8"?>
<ds:datastoreItem xmlns:ds="http://schemas.openxmlformats.org/officeDocument/2006/customXml" ds:itemID="{932DAED7-003C-467A-B567-E8757CC87615}">
  <ds:schemaRefs>
    <ds:schemaRef ds:uri="http://schemas.microsoft.com/VisualStudio/2011/storyboarding/control"/>
  </ds:schemaRefs>
</ds:datastoreItem>
</file>

<file path=customXml/itemProps2.xml><?xml version="1.0" encoding="utf-8"?>
<ds:datastoreItem xmlns:ds="http://schemas.openxmlformats.org/officeDocument/2006/customXml" ds:itemID="{164C8338-130B-4297-8F99-62B856F4F112}">
  <ds:schemaRefs>
    <ds:schemaRef ds:uri="http://schemas.microsoft.com/VisualStudio/2011/storyboarding/control"/>
  </ds:schemaRefs>
</ds:datastoreItem>
</file>

<file path=customXml/itemProps20.xml><?xml version="1.0" encoding="utf-8"?>
<ds:datastoreItem xmlns:ds="http://schemas.openxmlformats.org/officeDocument/2006/customXml" ds:itemID="{CCD4B85D-40BB-459A-93DF-0F65045E8C0F}">
  <ds:schemaRefs>
    <ds:schemaRef ds:uri="http://schemas.microsoft.com/VisualStudio/2011/storyboarding/control"/>
  </ds:schemaRefs>
</ds:datastoreItem>
</file>

<file path=customXml/itemProps21.xml><?xml version="1.0" encoding="utf-8"?>
<ds:datastoreItem xmlns:ds="http://schemas.openxmlformats.org/officeDocument/2006/customXml" ds:itemID="{FD3A5A6A-1436-4992-8AAF-27C6E7123B62}">
  <ds:schemaRefs>
    <ds:schemaRef ds:uri="http://schemas.microsoft.com/VisualStudio/2011/storyboarding/control"/>
  </ds:schemaRefs>
</ds:datastoreItem>
</file>

<file path=customXml/itemProps22.xml><?xml version="1.0" encoding="utf-8"?>
<ds:datastoreItem xmlns:ds="http://schemas.openxmlformats.org/officeDocument/2006/customXml" ds:itemID="{8C6E5A30-E6E1-40F5-8FA4-846193BC5E82}">
  <ds:schemaRefs>
    <ds:schemaRef ds:uri="http://schemas.microsoft.com/VisualStudio/2011/storyboarding/control"/>
  </ds:schemaRefs>
</ds:datastoreItem>
</file>

<file path=customXml/itemProps23.xml><?xml version="1.0" encoding="utf-8"?>
<ds:datastoreItem xmlns:ds="http://schemas.openxmlformats.org/officeDocument/2006/customXml" ds:itemID="{AFB43077-3510-4B96-B02F-22CCB9F18F1B}">
  <ds:schemaRefs>
    <ds:schemaRef ds:uri="http://schemas.microsoft.com/VisualStudio/2011/storyboarding/control"/>
  </ds:schemaRefs>
</ds:datastoreItem>
</file>

<file path=customXml/itemProps24.xml><?xml version="1.0" encoding="utf-8"?>
<ds:datastoreItem xmlns:ds="http://schemas.openxmlformats.org/officeDocument/2006/customXml" ds:itemID="{22579126-9749-4962-BFED-B60DB7D06652}">
  <ds:schemaRefs>
    <ds:schemaRef ds:uri="http://schemas.microsoft.com/VisualStudio/2011/storyboarding/control"/>
  </ds:schemaRefs>
</ds:datastoreItem>
</file>

<file path=customXml/itemProps25.xml><?xml version="1.0" encoding="utf-8"?>
<ds:datastoreItem xmlns:ds="http://schemas.openxmlformats.org/officeDocument/2006/customXml" ds:itemID="{296B13DB-F66D-41EB-913C-593269B8B74F}">
  <ds:schemaRefs>
    <ds:schemaRef ds:uri="http://schemas.microsoft.com/VisualStudio/2011/storyboarding/control"/>
  </ds:schemaRefs>
</ds:datastoreItem>
</file>

<file path=customXml/itemProps26.xml><?xml version="1.0" encoding="utf-8"?>
<ds:datastoreItem xmlns:ds="http://schemas.openxmlformats.org/officeDocument/2006/customXml" ds:itemID="{9371BD1D-5ADA-4622-B7D4-D87C9B154735}">
  <ds:schemaRefs>
    <ds:schemaRef ds:uri="http://schemas.microsoft.com/VisualStudio/2011/storyboarding/control"/>
  </ds:schemaRefs>
</ds:datastoreItem>
</file>

<file path=customXml/itemProps27.xml><?xml version="1.0" encoding="utf-8"?>
<ds:datastoreItem xmlns:ds="http://schemas.openxmlformats.org/officeDocument/2006/customXml" ds:itemID="{2FB6EF32-7921-4FC1-A1B2-4B874C1A2D8F}">
  <ds:schemaRefs>
    <ds:schemaRef ds:uri="http://schemas.microsoft.com/VisualStudio/2011/storyboarding/control"/>
  </ds:schemaRefs>
</ds:datastoreItem>
</file>

<file path=customXml/itemProps28.xml><?xml version="1.0" encoding="utf-8"?>
<ds:datastoreItem xmlns:ds="http://schemas.openxmlformats.org/officeDocument/2006/customXml" ds:itemID="{A43E06D3-4F57-4EBB-9882-D317E71448E7}">
  <ds:schemaRefs>
    <ds:schemaRef ds:uri="http://schemas.microsoft.com/VisualStudio/2011/storyboarding/control"/>
  </ds:schemaRefs>
</ds:datastoreItem>
</file>

<file path=customXml/itemProps29.xml><?xml version="1.0" encoding="utf-8"?>
<ds:datastoreItem xmlns:ds="http://schemas.openxmlformats.org/officeDocument/2006/customXml" ds:itemID="{08938D39-74B2-428A-AAE8-B67D42880A9F}">
  <ds:schemaRefs>
    <ds:schemaRef ds:uri="http://schemas.microsoft.com/VisualStudio/2011/storyboarding/control"/>
  </ds:schemaRefs>
</ds:datastoreItem>
</file>

<file path=customXml/itemProps3.xml><?xml version="1.0" encoding="utf-8"?>
<ds:datastoreItem xmlns:ds="http://schemas.openxmlformats.org/officeDocument/2006/customXml" ds:itemID="{E28AD43A-6146-4BDD-9E55-C56EE47E83CD}">
  <ds:schemaRefs>
    <ds:schemaRef ds:uri="http://schemas.microsoft.com/VisualStudio/2011/storyboarding/control"/>
  </ds:schemaRefs>
</ds:datastoreItem>
</file>

<file path=customXml/itemProps30.xml><?xml version="1.0" encoding="utf-8"?>
<ds:datastoreItem xmlns:ds="http://schemas.openxmlformats.org/officeDocument/2006/customXml" ds:itemID="{79EF781B-596B-4258-930F-B3DF351B2508}">
  <ds:schemaRefs>
    <ds:schemaRef ds:uri="http://schemas.microsoft.com/VisualStudio/2011/storyboarding/control"/>
  </ds:schemaRefs>
</ds:datastoreItem>
</file>

<file path=customXml/itemProps31.xml><?xml version="1.0" encoding="utf-8"?>
<ds:datastoreItem xmlns:ds="http://schemas.openxmlformats.org/officeDocument/2006/customXml" ds:itemID="{2C2F691F-40D6-45BE-9414-8601F7537802}">
  <ds:schemaRefs>
    <ds:schemaRef ds:uri="http://schemas.microsoft.com/VisualStudio/2011/storyboarding/control"/>
  </ds:schemaRefs>
</ds:datastoreItem>
</file>

<file path=customXml/itemProps32.xml><?xml version="1.0" encoding="utf-8"?>
<ds:datastoreItem xmlns:ds="http://schemas.openxmlformats.org/officeDocument/2006/customXml" ds:itemID="{624140E0-AEBA-4679-96CE-4B3C59CDFB6A}">
  <ds:schemaRefs>
    <ds:schemaRef ds:uri="http://schemas.microsoft.com/VisualStudio/2011/storyboarding/control"/>
  </ds:schemaRefs>
</ds:datastoreItem>
</file>

<file path=customXml/itemProps33.xml><?xml version="1.0" encoding="utf-8"?>
<ds:datastoreItem xmlns:ds="http://schemas.openxmlformats.org/officeDocument/2006/customXml" ds:itemID="{2FC6E563-F699-4FCC-8C26-A2D8AD53437F}">
  <ds:schemaRefs>
    <ds:schemaRef ds:uri="http://schemas.microsoft.com/VisualStudio/2011/storyboarding/control"/>
  </ds:schemaRefs>
</ds:datastoreItem>
</file>

<file path=customXml/itemProps4.xml><?xml version="1.0" encoding="utf-8"?>
<ds:datastoreItem xmlns:ds="http://schemas.openxmlformats.org/officeDocument/2006/customXml" ds:itemID="{9B2448CA-D61A-4429-ABBD-10A251A68C8C}">
  <ds:schemaRefs>
    <ds:schemaRef ds:uri="http://schemas.microsoft.com/VisualStudio/2011/storyboarding/control"/>
  </ds:schemaRefs>
</ds:datastoreItem>
</file>

<file path=customXml/itemProps5.xml><?xml version="1.0" encoding="utf-8"?>
<ds:datastoreItem xmlns:ds="http://schemas.openxmlformats.org/officeDocument/2006/customXml" ds:itemID="{CDC25418-B97A-41F7-9806-136CED14DCCB}">
  <ds:schemaRefs>
    <ds:schemaRef ds:uri="http://schemas.microsoft.com/VisualStudio/2011/storyboarding/control"/>
  </ds:schemaRefs>
</ds:datastoreItem>
</file>

<file path=customXml/itemProps6.xml><?xml version="1.0" encoding="utf-8"?>
<ds:datastoreItem xmlns:ds="http://schemas.openxmlformats.org/officeDocument/2006/customXml" ds:itemID="{DB9ACF77-8A6D-4EF4-92B0-E340D5A96D61}">
  <ds:schemaRefs>
    <ds:schemaRef ds:uri="http://schemas.microsoft.com/VisualStudio/2011/storyboarding/control"/>
  </ds:schemaRefs>
</ds:datastoreItem>
</file>

<file path=customXml/itemProps7.xml><?xml version="1.0" encoding="utf-8"?>
<ds:datastoreItem xmlns:ds="http://schemas.openxmlformats.org/officeDocument/2006/customXml" ds:itemID="{2C6CC91C-6445-4325-A915-DEFA665BE933}">
  <ds:schemaRefs>
    <ds:schemaRef ds:uri="http://schemas.microsoft.com/VisualStudio/2011/storyboarding/control"/>
  </ds:schemaRefs>
</ds:datastoreItem>
</file>

<file path=customXml/itemProps8.xml><?xml version="1.0" encoding="utf-8"?>
<ds:datastoreItem xmlns:ds="http://schemas.openxmlformats.org/officeDocument/2006/customXml" ds:itemID="{6DFEADE4-D766-413A-B281-EC627CAA64D5}">
  <ds:schemaRefs>
    <ds:schemaRef ds:uri="http://schemas.microsoft.com/VisualStudio/2011/storyboarding/control"/>
  </ds:schemaRefs>
</ds:datastoreItem>
</file>

<file path=customXml/itemProps9.xml><?xml version="1.0" encoding="utf-8"?>
<ds:datastoreItem xmlns:ds="http://schemas.openxmlformats.org/officeDocument/2006/customXml" ds:itemID="{78DFB94B-7014-48CE-9810-47D37114B7A5}">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
  <TotalTime>6531</TotalTime>
  <Words>135</Words>
  <Application>Microsoft Office PowerPoint</Application>
  <PresentationFormat>Presentación en pantalla (16:9)</PresentationFormat>
  <Paragraphs>54</Paragraphs>
  <Slides>10</Slides>
  <Notes>10</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10</vt:i4>
      </vt:variant>
    </vt:vector>
  </HeadingPairs>
  <TitlesOfParts>
    <vt:vector size="21" baseType="lpstr">
      <vt:lpstr>Aller</vt:lpstr>
      <vt:lpstr>Arial</vt:lpstr>
      <vt:lpstr>Calibri</vt:lpstr>
      <vt:lpstr>Rockwell</vt:lpstr>
      <vt:lpstr>Segoe UI</vt:lpstr>
      <vt:lpstr>Segoe WP</vt:lpstr>
      <vt:lpstr>Segoe WP Light</vt:lpstr>
      <vt:lpstr>Segoe WP SemiLight</vt:lpstr>
      <vt:lpstr>Times New Roman</vt:lpstr>
      <vt:lpstr>Wingdings</vt:lpstr>
      <vt:lpstr>Windows Phone blue</vt:lpstr>
      <vt:lpstr>Sevilla Mobility Day</vt:lpstr>
      <vt:lpstr>Presentación de PowerPoint</vt:lpstr>
      <vt:lpstr>Presentación de PowerPoint</vt:lpstr>
      <vt:lpstr>Agenda</vt:lpstr>
      <vt:lpstr>Sevilla Mobility Day</vt:lpstr>
      <vt:lpstr>Patrocinadores</vt:lpstr>
      <vt:lpstr>Presentación de PowerPoint</vt:lpstr>
      <vt:lpstr>Charlas</vt:lpstr>
      <vt:lpstr>Hashtag</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Amber</dc:creator>
  <cp:lastModifiedBy>Javier Suárez Ruiz</cp:lastModifiedBy>
  <cp:revision>317</cp:revision>
  <dcterms:created xsi:type="dcterms:W3CDTF">2012-05-11T22:32:06Z</dcterms:created>
  <dcterms:modified xsi:type="dcterms:W3CDTF">2014-07-04T19:03:03Z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